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 Zexi" initials="XZ" lastIdx="1" clrIdx="0">
    <p:extLst>
      <p:ext uri="{19B8F6BF-5375-455C-9EA6-DF929625EA0E}">
        <p15:presenceInfo xmlns:p15="http://schemas.microsoft.com/office/powerpoint/2012/main" userId="5d3d00937396b4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45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D93D5-862D-47BC-BB9A-D717C6898864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58C74-4B23-4256-9729-1D0342C4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4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58C74-4B23-4256-9729-1D0342C448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1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58C74-4B23-4256-9729-1D0342C4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3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58C74-4B23-4256-9729-1D0342C448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7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236C-4B02-4D31-9642-DA8657710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D4528-4F77-4DBA-9F0F-D9CC71BB6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7010E-BCD0-4AA4-A9A4-ED4C758C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FC67-4872-4892-8409-8CCF98C1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9432-C16E-4197-BC8D-5FCF8E6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8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623F-EB2F-471B-856C-EF1ABEB7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39BA5-E8B9-4836-9806-723418C36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AC5E-11D8-4654-A734-CAA9AAF7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DAB8F-0A2B-410C-98B5-86ACBC87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9277-1EAE-43CD-AA0C-71921A75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0EC93-35CA-464B-919B-E1F068DE1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ED719-B922-4062-B824-890CEE13E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1688-CE10-4D50-B7B3-F95D07D5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3C71-AF53-47ED-8C9C-6056DC5B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BC19-BFE4-411A-952B-73DFF82C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8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467F-3859-431F-A2E3-15510C92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0C57-AE83-4CD7-B816-E53A6633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C537-1056-4A28-9CA6-A8FF80F6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C132-A55B-488D-A501-8F2D974E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B540-B8EB-422B-9703-38E9160C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1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AD8F-216D-4D29-8DFB-74C297B9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446CA-6924-44CB-BE89-2EF52D60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F4EC-70B6-42E2-9EB7-89FDCEDB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2372-F3EC-44FB-99C2-A3784796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31CD-918C-4E2F-8DB5-7A1DA51A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7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09D4-5E70-4EA4-B31A-F48369DA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81BE-9BD4-4587-BDBF-1F3267AA7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6A9DB-8B2F-4A2C-8514-C274ED227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38CF5-A71D-47DC-8652-215E1B00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68865-79C1-4B10-9240-025EE259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942D-F68B-430D-BFDC-5C317C4A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4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7F31-D246-4E97-A646-75964FB4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8F8E0-089D-4B54-AB42-2D2584C1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48204-D880-4111-8CEA-5605DA58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7FFC8-27B3-4763-B0BD-00D5451C5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110AB-799F-48D3-91E2-0E8EB9A4C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10A55-B3B5-49B8-BD13-4BC3BA63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9D93C-CDE1-478C-A650-2D685BAF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710BF-F5DF-4657-871F-C49B9AA0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5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4205-EA36-4506-8A51-115DFC01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CD39-A1E7-43E4-B862-9C8D5A5A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A56FB-852C-43F9-8760-08C605AF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3E8BD-C236-41F6-97DB-41F6C023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2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F2D09-DD31-48F1-B1E8-D42BEDED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5E50B-2DCF-40D4-BA4F-4345AB0E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0753A-D777-4EAE-A0E6-E4C9FF5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21CE-008B-46F4-AA20-AB4E284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CB0C-2CA5-473C-9BEE-0B57E3C9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0CB31-2A7B-407A-A4E5-C7D2F9CBD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948CC-7442-4CD4-B47E-38869CAD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A3C3-8A8A-4A16-BD06-97648629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3C26-AA84-46C3-B394-AFAE958C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B6B4-A6C2-4390-9A6D-E517BD81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5A503-1648-4575-AF47-3AA1F113D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3BF1-E2A6-435E-BB40-5060DA59A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6E032-A992-4C1F-8F8F-30CA8F59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0DEA-D8CD-46E4-8BB6-BBC6A3E8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AD3EB-EDC8-48E6-A16B-866E7D0F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03C7-DFD8-408C-A026-9DBB061A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55984-CDAC-4190-B3EC-6E3188E7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0B7-5286-4612-BF8E-C53E58CE3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365C-E0A9-4B94-8E38-7687938EE91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4154-7DA9-4ABF-A7ED-6D5552B71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24D0-772C-40AD-9C80-E8DEB6D6B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461C-8EDC-459D-8593-D0C13A41B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4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BDFE-5FBE-45BC-AD9D-B45B6DC1C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Semester Project</a:t>
            </a:r>
            <a:br>
              <a:rPr lang="en-US" altLang="zh-CN" dirty="0"/>
            </a:br>
            <a:r>
              <a:rPr lang="en-US" altLang="zh-CN" dirty="0"/>
              <a:t>of CYBR8480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8C2A-C079-4F1D-AC3A-FDFB01567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HealthCare Mobile App</a:t>
            </a:r>
          </a:p>
          <a:p>
            <a:r>
              <a:rPr lang="en-US" altLang="zh-CN" dirty="0"/>
              <a:t>Presenter: Zexi</a:t>
            </a:r>
          </a:p>
          <a:p>
            <a:r>
              <a:rPr lang="en-US" altLang="zh-CN" dirty="0"/>
              <a:t>Instructor: Dr. Hale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50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BECC-943D-474C-961F-B98047F9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58"/>
            <a:ext cx="10515600" cy="823422"/>
          </a:xfrm>
        </p:spPr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Testing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E60DBF-0F36-4323-80B7-C622EFEA0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394992"/>
              </p:ext>
            </p:extLst>
          </p:nvPr>
        </p:nvGraphicFramePr>
        <p:xfrm>
          <a:off x="433633" y="1121145"/>
          <a:ext cx="11623250" cy="514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211">
                  <a:extLst>
                    <a:ext uri="{9D8B030D-6E8A-4147-A177-3AD203B41FA5}">
                      <a16:colId xmlns:a16="http://schemas.microsoft.com/office/drawing/2014/main" val="2730885189"/>
                    </a:ext>
                  </a:extLst>
                </a:gridCol>
                <a:gridCol w="2798013">
                  <a:extLst>
                    <a:ext uri="{9D8B030D-6E8A-4147-A177-3AD203B41FA5}">
                      <a16:colId xmlns:a16="http://schemas.microsoft.com/office/drawing/2014/main" val="161427204"/>
                    </a:ext>
                  </a:extLst>
                </a:gridCol>
                <a:gridCol w="2798013">
                  <a:extLst>
                    <a:ext uri="{9D8B030D-6E8A-4147-A177-3AD203B41FA5}">
                      <a16:colId xmlns:a16="http://schemas.microsoft.com/office/drawing/2014/main" val="1790162831"/>
                    </a:ext>
                  </a:extLst>
                </a:gridCol>
                <a:gridCol w="2798013">
                  <a:extLst>
                    <a:ext uri="{9D8B030D-6E8A-4147-A177-3AD203B41FA5}">
                      <a16:colId xmlns:a16="http://schemas.microsoft.com/office/drawing/2014/main" val="1070296421"/>
                    </a:ext>
                  </a:extLst>
                </a:gridCol>
              </a:tblGrid>
              <a:tr h="63212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Test Function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Criteria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Test result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Need further modification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253041946"/>
                  </a:ext>
                </a:extLst>
              </a:tr>
              <a:tr h="632125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HeartRate</a:t>
                      </a:r>
                      <a:endParaRPr lang="en-US" sz="140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Tested the variable change and compare if it is equal to an expected value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correctly passed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Not required at this stage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136810320"/>
                  </a:ext>
                </a:extLst>
              </a:tr>
              <a:tr h="63212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Customer Service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Tested if a widget can be pumped and execute right login and logout status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correctly passed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Prefer to develop a chat windows between the customer and support services, also it is great to embed an AI representative while during the off time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195051534"/>
                  </a:ext>
                </a:extLst>
              </a:tr>
              <a:tr h="63212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Google GPS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Tested if wighets can retrieve the right data from cloud service and all widgets can be found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correctly passed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Adding keyword recommendation will be good for exercises to find a better destination to go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388453865"/>
                  </a:ext>
                </a:extLst>
              </a:tr>
              <a:tr h="63212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Video Service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Test if the YouTube video widgets, play button, and icon can be found by flutter tester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correctly passed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Can add more video features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0554528"/>
                  </a:ext>
                </a:extLst>
              </a:tr>
              <a:tr h="63212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Workout records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Test if those health records can be shown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correcly passed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Data can be dynamic for the next development phase and the layout can be changed to fit in multiple devices screen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524316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97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D879-9166-444F-95DA-8E4E510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Future Development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D41A-600F-4420-BF51-78456760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the authentication phase as the default page before using HealthCare’s function</a:t>
            </a:r>
          </a:p>
          <a:p>
            <a:r>
              <a:rPr lang="en-US" altLang="zh-CN" dirty="0"/>
              <a:t>Not just detect the heart rate, so it might can connect to other IoT device like earphone to improve the exercising experience</a:t>
            </a:r>
          </a:p>
          <a:p>
            <a:r>
              <a:rPr lang="en-US" altLang="zh-CN" dirty="0"/>
              <a:t>Make the customer support service interface more humanized</a:t>
            </a:r>
          </a:p>
          <a:p>
            <a:r>
              <a:rPr lang="en-US" altLang="zh-CN" dirty="0"/>
              <a:t>Include Google Map 3D vision, so user can select their preferred path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85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0633-442F-4E24-B054-01AD14DE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Q</a:t>
            </a: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uestion</a:t>
            </a:r>
            <a:endParaRPr lang="zh-CN" altLang="en-US" dirty="0"/>
          </a:p>
        </p:txBody>
      </p:sp>
      <p:pic>
        <p:nvPicPr>
          <p:cNvPr id="1026" name="Picture 2" descr="894 Medical Questions Photos - Free &amp; Royalty-Free Stock Photos from  Dreamstime">
            <a:extLst>
              <a:ext uri="{FF2B5EF4-FFF2-40B4-BE49-F238E27FC236}">
                <a16:creationId xmlns:a16="http://schemas.microsoft.com/office/drawing/2014/main" id="{A2A38B5D-18ED-4B7C-94DE-01C170D37D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476" y="1690688"/>
            <a:ext cx="69073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2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857-338A-43AB-A6FC-F73FC31F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571"/>
            <a:ext cx="10907598" cy="964054"/>
          </a:xfrm>
        </p:spPr>
        <p:txBody>
          <a:bodyPr>
            <a:normAutofit fontScale="90000"/>
          </a:bodyPr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Project Summary</a:t>
            </a:r>
            <a:b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2933-526B-4476-B353-590820B6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Thanks for technology, the contemporary people's life become very convenient and efficient.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W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ith relying on modern technologies, people's health is gradually decreasing. Due to lack of exercise, all kinds of diseases jump into people life. 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Therefore, in this project, I would like to develop a kind of healthy app to help people increase their health condition and raise attention of the importance of fitness..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64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BAFC-1187-4E66-AF56-3443F5DC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Project Goals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F5A8-C52C-4F25-A4C2-F0857E94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24292E"/>
                </a:solidFill>
                <a:latin typeface="-apple-system"/>
              </a:rPr>
              <a:t>Develop </a:t>
            </a:r>
            <a:r>
              <a:rPr lang="en-US" altLang="zh-CN" sz="2400" b="1" i="0" dirty="0">
                <a:solidFill>
                  <a:srgbClr val="24292E"/>
                </a:solidFill>
                <a:effectLst/>
                <a:latin typeface="-apple-system"/>
              </a:rPr>
              <a:t>User authentication mechanism: 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provide an app user interface to allow our user to interact with our customer service.</a:t>
            </a:r>
            <a:endParaRPr lang="en-US" altLang="zh-CN" sz="24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sz="2400" b="1" i="0" dirty="0">
                <a:solidFill>
                  <a:srgbClr val="24292E"/>
                </a:solidFill>
                <a:effectLst/>
                <a:latin typeface="-apple-system"/>
              </a:rPr>
              <a:t>Embed Heart rate measurement: 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measure user’s instant heart rate </a:t>
            </a:r>
            <a:endParaRPr lang="en-US" altLang="zh-CN" sz="24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sz="2400" b="1" i="0" dirty="0">
                <a:solidFill>
                  <a:srgbClr val="24292E"/>
                </a:solidFill>
                <a:effectLst/>
                <a:latin typeface="-apple-system"/>
              </a:rPr>
              <a:t>Combine Video demo of exercise with app: 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video list to let user access their preferred video demo</a:t>
            </a:r>
            <a:endParaRPr lang="en-US" altLang="zh-CN" sz="24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sz="2400" b="1" dirty="0">
                <a:solidFill>
                  <a:srgbClr val="24292E"/>
                </a:solidFill>
                <a:latin typeface="-apple-system"/>
              </a:rPr>
              <a:t>GPS service and Distance</a:t>
            </a:r>
            <a:r>
              <a:rPr lang="en-US" altLang="zh-CN" sz="2400" b="1" i="0" dirty="0">
                <a:solidFill>
                  <a:srgbClr val="24292E"/>
                </a:solidFill>
                <a:effectLst/>
                <a:latin typeface="-apple-system"/>
              </a:rPr>
              <a:t> calculator: 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offer a trail calculator and real time location sharing</a:t>
            </a:r>
          </a:p>
          <a:p>
            <a:r>
              <a:rPr lang="en-US" altLang="zh-CN" sz="2400" b="1" i="0" dirty="0">
                <a:solidFill>
                  <a:srgbClr val="24292E"/>
                </a:solidFill>
                <a:effectLst/>
                <a:latin typeface="-apple-system"/>
              </a:rPr>
              <a:t>Fitness data recorder: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 a memorandum to record all the users' working out status</a:t>
            </a:r>
            <a:endParaRPr lang="zh-CN" altLang="en-US" sz="24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916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5576-C03D-4AC2-8C8F-7289315F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User case </a:t>
            </a: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A18A-7F75-4A27-B65B-546624D9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User stories</a:t>
            </a:r>
          </a:p>
          <a:p>
            <a:pPr lvl="1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As a 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-apple-system"/>
              </a:rPr>
              <a:t>busy employee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who has to </a:t>
            </a:r>
            <a:r>
              <a:rPr lang="en-US" altLang="zh-CN" b="0" i="0" dirty="0">
                <a:effectLst/>
                <a:latin typeface="-apple-system"/>
              </a:rPr>
              <a:t>do extra work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after the normal working time, I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want increase my health condition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by watching some professional video of indoor exercises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with lower cost and spend less time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, so that I will not stay in the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suboptimal health condition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or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even protect myself from diseases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As a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fitness fanatic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, I want to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measure my heart rate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after I have done intensive exercise in the gym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without using a wearable detector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, so that I will not working out too hard to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cause me drained or injury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As a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cycling enthusiast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, I want to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calculate the mileage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between two different locations and also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know my current location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at any time, so that I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won't lose my way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and </a:t>
            </a:r>
            <a:r>
              <a:rPr lang="en-US" altLang="zh-CN" dirty="0">
                <a:solidFill>
                  <a:schemeClr val="accent6"/>
                </a:solidFill>
                <a:latin typeface="-apple-system"/>
              </a:rPr>
              <a:t>get wrong direction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to bicycle.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96F6-C3B7-4450-BA92-5FF81F1A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User case </a:t>
            </a: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analysis Cont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’d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CB54-1EC7-4370-937A-AF9285F1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Misuser stories </a:t>
            </a:r>
          </a:p>
          <a:p>
            <a:pPr lvl="1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As a 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-apple-system"/>
              </a:rPr>
              <a:t>network eavesdropper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who has experience on doing packets sniffing, I want to use some external tool to 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-apple-system"/>
              </a:rPr>
              <a:t>sniff user's personal information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from HealthCare mobile app, so that I can use those users' info to 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-apple-system"/>
              </a:rPr>
              <a:t>blackmail them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As an 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-apple-system"/>
              </a:rPr>
              <a:t>internet hacker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who is a member in the dark web, I want to 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-apple-system"/>
              </a:rPr>
              <a:t>collect all of the user's health records and location information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from HealthCare mobile app, so that I can 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-apple-system"/>
              </a:rPr>
              <a:t>sell those information to someone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who would like to pay me in the dark web.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31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015D-C30C-4742-B0BD-DEE6B36D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49"/>
            <a:ext cx="10515600" cy="805471"/>
          </a:xfrm>
        </p:spPr>
        <p:txBody>
          <a:bodyPr/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App Design</a:t>
            </a:r>
            <a:endParaRPr lang="zh-CN" alt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6B231-41C9-46E4-B520-27B90B904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7844" y="893020"/>
            <a:ext cx="9969230" cy="5712061"/>
          </a:xfrm>
        </p:spPr>
      </p:pic>
    </p:spTree>
    <p:extLst>
      <p:ext uri="{BB962C8B-B14F-4D97-AF65-F5344CB8AC3E}">
        <p14:creationId xmlns:p14="http://schemas.microsoft.com/office/powerpoint/2010/main" val="292800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391E-E072-46F3-8AC2-E07D9263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Component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5CD8-7E93-4175-8A9B-1D9536FF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 Authentication Component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User Login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User Register</a:t>
            </a:r>
          </a:p>
          <a:p>
            <a:pPr lvl="1"/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NoSQL backend</a:t>
            </a:r>
            <a:endParaRPr lang="en-US" altLang="zh-CN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Mobile Local Features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Hydration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</a:t>
            </a:r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ecorder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Heart Rate Detector</a:t>
            </a:r>
          </a:p>
          <a:p>
            <a:pPr algn="l"/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Google Map Service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GPS Service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Distance Calculator</a:t>
            </a:r>
          </a:p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Online Video Service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Video Searching</a:t>
            </a:r>
          </a:p>
          <a:p>
            <a:pPr lvl="1"/>
            <a:r>
              <a:rPr lang="en-US" altLang="zh-CN" i="0" dirty="0">
                <a:solidFill>
                  <a:srgbClr val="24292E"/>
                </a:solidFill>
                <a:effectLst/>
                <a:latin typeface="-apple-system"/>
              </a:rPr>
              <a:t>Local Cached Videos </a:t>
            </a:r>
          </a:p>
          <a:p>
            <a:pPr marL="457200" lvl="1" indent="0">
              <a:buNone/>
            </a:pP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25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6B00-2BD2-4CE4-AB90-D7E8AEF6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00"/>
            <a:ext cx="10515600" cy="940930"/>
          </a:xfrm>
        </p:spPr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Security analysis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B31C9-EC92-4D53-853B-022450ED5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2852" y="948110"/>
            <a:ext cx="8627531" cy="5729591"/>
          </a:xfrm>
        </p:spPr>
      </p:pic>
    </p:spTree>
    <p:extLst>
      <p:ext uri="{BB962C8B-B14F-4D97-AF65-F5344CB8AC3E}">
        <p14:creationId xmlns:p14="http://schemas.microsoft.com/office/powerpoint/2010/main" val="388638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1B06-6624-4C5B-B741-DB00CFDA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Implementation Video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A063-CC48-4811-8AE7-CBB367E9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visit the demo along this presentation at this link: https://app.vidgrid.com/view/tSy0JJZw5J3w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21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711</Words>
  <Application>Microsoft Office PowerPoint</Application>
  <PresentationFormat>Widescreen</PresentationFormat>
  <Paragraphs>76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Office Theme</vt:lpstr>
      <vt:lpstr>Semester Project of CYBR8480</vt:lpstr>
      <vt:lpstr>Project Summary </vt:lpstr>
      <vt:lpstr>Project Goals</vt:lpstr>
      <vt:lpstr>User case analysis</vt:lpstr>
      <vt:lpstr>User case analysis Cont’d</vt:lpstr>
      <vt:lpstr>App Design</vt:lpstr>
      <vt:lpstr>Component List</vt:lpstr>
      <vt:lpstr>Security analysis</vt:lpstr>
      <vt:lpstr>Implementation Video</vt:lpstr>
      <vt:lpstr>Testing</vt:lpstr>
      <vt:lpstr>Future Development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of CYBR8480</dc:title>
  <dc:creator>Xing Zexi</dc:creator>
  <cp:lastModifiedBy>Xing Zexi</cp:lastModifiedBy>
  <cp:revision>13</cp:revision>
  <dcterms:created xsi:type="dcterms:W3CDTF">2021-04-18T21:55:38Z</dcterms:created>
  <dcterms:modified xsi:type="dcterms:W3CDTF">2021-04-20T04:28:20Z</dcterms:modified>
</cp:coreProperties>
</file>