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88c6ca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88c6c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745783f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745783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729f81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729f8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729f81d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3729f81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5f7265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435f72654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6d38a7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6d38a7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 rot="5400000">
            <a:off x="4861719" y="2042319"/>
            <a:ext cx="55927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 rot="5400000">
            <a:off x="670719" y="61119"/>
            <a:ext cx="55927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 rot="5400000">
            <a:off x="2171700" y="-647700"/>
            <a:ext cx="480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648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381000" y="9144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/>
        </p:nvSpPr>
        <p:spPr>
          <a:xfrm>
            <a:off x="3657600" y="3048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6324600" y="152400"/>
            <a:ext cx="2667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Number_________________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Customer_____________________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152400"/>
            <a:ext cx="2895600" cy="698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1779000" y="1337175"/>
            <a:ext cx="5586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Running Safety Plus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88" name="Google Shape;88;p13"/>
          <p:cNvSpPr txBox="1"/>
          <p:nvPr/>
        </p:nvSpPr>
        <p:spPr>
          <a:xfrm>
            <a:off x="2120100" y="3041850"/>
            <a:ext cx="49038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22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Thomas Cimino tpcimino@bu.edu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Zexing Gao zexing@bu.edu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 Han hancong@bu.edu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Payton Hauck phauck@bu.edu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Yajing Lai cassielo@bu.edu</a:t>
            </a:r>
            <a:endParaRPr sz="1800"/>
          </a:p>
        </p:txBody>
      </p:sp>
      <p:sp>
        <p:nvSpPr>
          <p:cNvPr id="89" name="Google Shape;89;p13"/>
          <p:cNvSpPr txBox="1"/>
          <p:nvPr/>
        </p:nvSpPr>
        <p:spPr>
          <a:xfrm>
            <a:off x="3581400" y="304800"/>
            <a:ext cx="1600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7725575" y="103275"/>
            <a:ext cx="47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167850" y="357750"/>
            <a:ext cx="1198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Competing Products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/>
              <a:t>RunAngel </a:t>
            </a:r>
            <a:endParaRPr/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  </a:t>
            </a:r>
            <a:r>
              <a:rPr lang="en-US" sz="1400"/>
              <a:t>(a). </a:t>
            </a:r>
            <a:r>
              <a:rPr lang="en-US" sz="1200"/>
              <a:t> </a:t>
            </a:r>
            <a:r>
              <a:rPr lang="en-US" sz="1400"/>
              <a:t>App send GPS location and alert message to emergency contacts via</a:t>
            </a:r>
            <a:endParaRPr sz="1400"/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             SMS &amp; email.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400"/>
              <a:t>            (b). Emits a very loud alarm to attract attention in an emergency.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400"/>
              <a:t>            </a:t>
            </a:r>
            <a:r>
              <a:rPr lang="en-US" sz="1400"/>
              <a:t>(c)</a:t>
            </a:r>
            <a:r>
              <a:rPr lang="en-US" sz="1400"/>
              <a:t>. Contains a rechargeable battery which is charged via a micro USB lead.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323333"/>
                </a:solidFill>
              </a:rPr>
              <a:t>SABRE</a:t>
            </a:r>
            <a:endParaRPr>
              <a:solidFill>
                <a:srgbClr val="323333"/>
              </a:solidFill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333"/>
                </a:solidFill>
              </a:rPr>
              <a:t>       (a). Have Piercing, alarm calls for attention up to helps scare off attacker.</a:t>
            </a:r>
            <a:endParaRPr sz="1400">
              <a:solidFill>
                <a:srgbClr val="323333"/>
              </a:solidFill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333"/>
                </a:solidFill>
              </a:rPr>
              <a:t>       (b). Pull the metal ring to operate.</a:t>
            </a:r>
            <a:endParaRPr sz="1400">
              <a:solidFill>
                <a:srgbClr val="323333"/>
              </a:solidFill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333"/>
              </a:solidFill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333"/>
              </a:solidFill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3333"/>
                </a:solidFill>
              </a:rPr>
              <a:t>Our Advantages</a:t>
            </a:r>
            <a:r>
              <a:rPr lang="en-US" sz="1400">
                <a:solidFill>
                  <a:srgbClr val="323333"/>
                </a:solidFill>
              </a:rPr>
              <a:t>:  Undetectable / intelligent / Hard to be taken down.</a:t>
            </a:r>
            <a:endParaRPr sz="1400">
              <a:solidFill>
                <a:srgbClr val="32333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581400" y="304800"/>
            <a:ext cx="1600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7725575" y="103275"/>
            <a:ext cx="47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7167850" y="357750"/>
            <a:ext cx="1198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11385" r="7806" t="0"/>
          <a:stretch/>
        </p:blipFill>
        <p:spPr>
          <a:xfrm>
            <a:off x="7448025" y="2361688"/>
            <a:ext cx="1030301" cy="12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897" y="4179776"/>
            <a:ext cx="1444426" cy="102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Our Product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23333"/>
                </a:solidFill>
              </a:rPr>
              <a:t>Automatically detect the danger and take action immediately.</a:t>
            </a:r>
            <a:endParaRPr sz="1800">
              <a:solidFill>
                <a:srgbClr val="32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23333"/>
                </a:solidFill>
              </a:rPr>
              <a:t>Keep send both message and gps location to emergency contact when activate.</a:t>
            </a:r>
            <a:endParaRPr sz="1800">
              <a:solidFill>
                <a:srgbClr val="32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23333"/>
                </a:solidFill>
              </a:rPr>
              <a:t>Can hide inside runner’s shoes.</a:t>
            </a:r>
            <a:endParaRPr sz="1800">
              <a:solidFill>
                <a:srgbClr val="32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800"/>
              <a:buChar char="●"/>
            </a:pPr>
            <a:r>
              <a:rPr lang="en-US" sz="1800">
                <a:solidFill>
                  <a:srgbClr val="323333"/>
                </a:solidFill>
              </a:rPr>
              <a:t>Provide runners more secure experience.</a:t>
            </a:r>
            <a:endParaRPr sz="1800">
              <a:solidFill>
                <a:srgbClr val="3233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066800"/>
            <a:ext cx="41148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69050" y="1738125"/>
            <a:ext cx="73317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Recently there has been a rise in the attempts of abductions and sexual assault attacks on local joggers, specifically women.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Our solution is to design a fully-functional, concealable, and durable device that a runner will wear and will detect these possible emergencies.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Our device does not rely on a mobile device or any deliberate action from the user in order for our system to be alarmed.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581400" y="304800"/>
            <a:ext cx="1600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7725575" y="103275"/>
            <a:ext cx="47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7167850" y="357750"/>
            <a:ext cx="1198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762000" y="1066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- Wearable Comp</a:t>
            </a:r>
            <a:r>
              <a:rPr lang="en-US"/>
              <a:t>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621212" y="441325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581400" y="304800"/>
            <a:ext cx="1600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725575" y="103275"/>
            <a:ext cx="47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167850" y="357750"/>
            <a:ext cx="1198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00" y="2266000"/>
            <a:ext cx="2876500" cy="28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957" y="2383800"/>
            <a:ext cx="3833040" cy="28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4621212" y="441325"/>
            <a:ext cx="185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581400" y="304800"/>
            <a:ext cx="1600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7725575" y="103275"/>
            <a:ext cx="47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7167850" y="357750"/>
            <a:ext cx="1198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00" y="2733800"/>
            <a:ext cx="7693001" cy="36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527" y="1159779"/>
            <a:ext cx="1507800" cy="123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 rot="1838822">
            <a:off x="2449335" y="2680229"/>
            <a:ext cx="1507804" cy="2601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2724025" y="2160075"/>
            <a:ext cx="588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4621212" y="441325"/>
            <a:ext cx="185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581400" y="304800"/>
            <a:ext cx="1600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7725575" y="103275"/>
            <a:ext cx="47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7167850" y="357750"/>
            <a:ext cx="1198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18082" l="31956" r="32136" t="1436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379650" y="5338175"/>
            <a:ext cx="24213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Green: In-shoe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Yellow: Bracelet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Blue: Web App Front-End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SW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Heat rate detection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Running route trace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Interface for programmed emergency contact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581400" y="304800"/>
            <a:ext cx="1600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7725575" y="103275"/>
            <a:ext cx="47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7167850" y="357750"/>
            <a:ext cx="1198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HW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Shoe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GPS Receiver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SMS Transmitter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Connection to bracelet/chest strap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Bracelet/chest strap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Pulse monitor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Accelerometer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False positive cancellation button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581400" y="304800"/>
            <a:ext cx="1600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7725575" y="103275"/>
            <a:ext cx="47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167850" y="357750"/>
            <a:ext cx="1198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056725" y="1752600"/>
            <a:ext cx="7143900" cy="4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Primary Function: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To detect a runner in distress due to dangerous/unexpected emergency. Measures specific objectives to detect this and report the emergency.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Objectives: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GPS Tracking - </a:t>
            </a:r>
            <a:r>
              <a:rPr lang="en-US" sz="1600">
                <a:solidFill>
                  <a:schemeClr val="dk1"/>
                </a:solidFill>
              </a:rPr>
              <a:t>follow user’s location and track 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Heart Rate Monitor - </a:t>
            </a:r>
            <a:r>
              <a:rPr lang="en-US" sz="1600">
                <a:solidFill>
                  <a:schemeClr val="dk1"/>
                </a:solidFill>
              </a:rPr>
              <a:t>measure for significant drops/spikes maybe due to health emergency or adrenaline rush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Accelerometer - </a:t>
            </a:r>
            <a:r>
              <a:rPr lang="en-US" sz="1600">
                <a:solidFill>
                  <a:schemeClr val="dk1"/>
                </a:solidFill>
              </a:rPr>
              <a:t>follow pace of runner (maximum = ~20 mph)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Outreach System - </a:t>
            </a:r>
            <a:r>
              <a:rPr lang="en-US" sz="1600">
                <a:solidFill>
                  <a:schemeClr val="dk1"/>
                </a:solidFill>
              </a:rPr>
              <a:t>user programs emergency contact to be reached in case alarm triggered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581400" y="304800"/>
            <a:ext cx="1600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7725575" y="103275"/>
            <a:ext cx="475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7167850" y="357750"/>
            <a:ext cx="1198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38300" y="1087025"/>
            <a:ext cx="6363000" cy="85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Requirements</a:t>
            </a:r>
            <a:endParaRPr sz="2400"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1080650" y="1945925"/>
            <a:ext cx="7500300" cy="387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Constraints: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Not Easily Detectable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Shoe insert is hidden and non-visible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Very Small/Light in Weight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&lt; 100g for each individual part (wrist/chest band &amp; shoe insert)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Sturdy/Strong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Able to survive running pressure (shoe insert)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Cost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C</a:t>
            </a:r>
            <a:r>
              <a:rPr lang="en-US" sz="1600"/>
              <a:t>heap as possible, competing technology ~$100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Long Lasting Battery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Survive entire run length (Goal = 6 hours)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Easy to Use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Available to all ages</a:t>
            </a:r>
            <a:endParaRPr sz="1600"/>
          </a:p>
        </p:txBody>
      </p:sp>
      <p:sp>
        <p:nvSpPr>
          <p:cNvPr id="173" name="Google Shape;173;p21"/>
          <p:cNvSpPr/>
          <p:nvPr/>
        </p:nvSpPr>
        <p:spPr>
          <a:xfrm>
            <a:off x="3608475" y="321175"/>
            <a:ext cx="1549200" cy="37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818100" y="304800"/>
            <a:ext cx="150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Safety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