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6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01416-D0D7-461C-B15B-D6A87169789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CB9430B9-3909-4863-8926-5CD9458AD596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gm:t>
    </dgm:pt>
    <dgm:pt modelId="{A10D4E58-5577-44E0-8B21-67ACBF159AF9}" type="par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C3B404-E2BF-4CCB-B834-FC8133E77F2E}" type="sib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F20813-85D2-4E4C-AA90-9F55CB72751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80953099-8961-4606-BAD3-B25490E21A25}" type="parTrans" cxnId="{B08DD6FA-A0F3-42E2-935D-063A0E9F2FAF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6A28F9-83D6-49B1-8C80-ECE390C82E25}" type="sibTrans" cxnId="{B08DD6FA-A0F3-42E2-935D-063A0E9F2FA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CBF395-AC3C-4A7E-9E7A-03315B9E6F17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gm:t>
    </dgm:pt>
    <dgm:pt modelId="{A5D8EC3A-61C0-40CE-86A7-35187EAC2E9D}" type="parTrans" cxnId="{A359075E-AF05-4719-ACC1-E2887CFCC51C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E6C3AF-F95C-4826-88C9-6C170F7B68BF}" type="sibTrans" cxnId="{A359075E-AF05-4719-ACC1-E2887CFCC51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5AB4E-0781-4003-943C-07805AD7F3F1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gm:t>
    </dgm:pt>
    <dgm:pt modelId="{2784968D-B14C-4381-8D6A-DD06F5972B2B}" type="parTrans" cxnId="{2F47FA29-80F8-4DDD-AF80-A1774200473A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969394-9CA6-405E-B48F-C983C87BD964}" type="sibTrans" cxnId="{2F47FA29-80F8-4DDD-AF80-A1774200473A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D4489A-1912-429B-BCE4-B4220FF12A2C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916AF32E-A5F3-43B3-84CB-C284D9C1FAE4}" type="parTrans" cxnId="{7E9179F4-DA69-4B38-B941-8F8F70258C55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0E321-0DB8-414C-B85D-D9CB14A05C45}" type="sibTrans" cxnId="{7E9179F4-DA69-4B38-B941-8F8F70258C55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E97090-857F-407D-8C27-6D3EEE4FA15D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gm:t>
    </dgm:pt>
    <dgm:pt modelId="{FE7D7850-08A1-4794-81CC-E044DEC2A202}" type="parTrans" cxnId="{60EE27F1-2EB1-4E93-ABD5-5428B30E829C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7E193E-7F32-4B61-8FC9-41AB8B47668F}" type="sibTrans" cxnId="{60EE27F1-2EB1-4E93-ABD5-5428B30E829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B77191-79C5-4FDC-B5D2-425D53DFB52B}" type="pres">
      <dgm:prSet presAssocID="{70801416-D0D7-461C-B15B-D6A8716978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AA6AA-E1F1-4C87-AD4B-2ED1EDBC0E53}" type="pres">
      <dgm:prSet presAssocID="{CB9430B9-3909-4863-8926-5CD9458AD596}" presName="root1" presStyleCnt="0"/>
      <dgm:spPr/>
    </dgm:pt>
    <dgm:pt modelId="{5D461862-DAF1-4D24-94C9-090C16B5CC24}" type="pres">
      <dgm:prSet presAssocID="{CB9430B9-3909-4863-8926-5CD9458AD596}" presName="LevelOneTextNode" presStyleLbl="node0" presStyleIdx="0" presStyleCnt="1">
        <dgm:presLayoutVars>
          <dgm:chPref val="3"/>
        </dgm:presLayoutVars>
      </dgm:prSet>
      <dgm:spPr/>
    </dgm:pt>
    <dgm:pt modelId="{DD1071FF-E818-485C-98A2-4D9A19AB7FAC}" type="pres">
      <dgm:prSet presAssocID="{CB9430B9-3909-4863-8926-5CD9458AD596}" presName="level2hierChild" presStyleCnt="0"/>
      <dgm:spPr/>
    </dgm:pt>
    <dgm:pt modelId="{044B49F9-2F7C-4CBD-A54A-DB03A2CEF506}" type="pres">
      <dgm:prSet presAssocID="{80953099-8961-4606-BAD3-B25490E21A25}" presName="conn2-1" presStyleLbl="parChTrans1D2" presStyleIdx="0" presStyleCnt="2"/>
      <dgm:spPr/>
    </dgm:pt>
    <dgm:pt modelId="{D11CCF29-B5B0-45C1-9959-EB5B57397334}" type="pres">
      <dgm:prSet presAssocID="{80953099-8961-4606-BAD3-B25490E21A25}" presName="connTx" presStyleLbl="parChTrans1D2" presStyleIdx="0" presStyleCnt="2"/>
      <dgm:spPr/>
    </dgm:pt>
    <dgm:pt modelId="{F519AB2B-56BB-49ED-8151-5A70CCEFCA49}" type="pres">
      <dgm:prSet presAssocID="{3CF20813-85D2-4E4C-AA90-9F55CB727515}" presName="root2" presStyleCnt="0"/>
      <dgm:spPr/>
    </dgm:pt>
    <dgm:pt modelId="{503A9F3C-7863-4C8D-93CA-A85CBEE4AB31}" type="pres">
      <dgm:prSet presAssocID="{3CF20813-85D2-4E4C-AA90-9F55CB727515}" presName="LevelTwoTextNode" presStyleLbl="node2" presStyleIdx="0" presStyleCnt="2">
        <dgm:presLayoutVars>
          <dgm:chPref val="3"/>
        </dgm:presLayoutVars>
      </dgm:prSet>
      <dgm:spPr/>
    </dgm:pt>
    <dgm:pt modelId="{0D8830DA-EC2C-439C-8EAD-1B1B291B97C3}" type="pres">
      <dgm:prSet presAssocID="{3CF20813-85D2-4E4C-AA90-9F55CB727515}" presName="level3hierChild" presStyleCnt="0"/>
      <dgm:spPr/>
    </dgm:pt>
    <dgm:pt modelId="{B33BFE48-CF7D-4C06-8333-29EEB3F07535}" type="pres">
      <dgm:prSet presAssocID="{A5D8EC3A-61C0-40CE-86A7-35187EAC2E9D}" presName="conn2-1" presStyleLbl="parChTrans1D3" presStyleIdx="0" presStyleCnt="3"/>
      <dgm:spPr/>
    </dgm:pt>
    <dgm:pt modelId="{E8CA329C-80C2-4A26-BA97-23E9A44EB6B5}" type="pres">
      <dgm:prSet presAssocID="{A5D8EC3A-61C0-40CE-86A7-35187EAC2E9D}" presName="connTx" presStyleLbl="parChTrans1D3" presStyleIdx="0" presStyleCnt="3"/>
      <dgm:spPr/>
    </dgm:pt>
    <dgm:pt modelId="{25D2CC35-A95F-4D9D-AA73-1FED0814F280}" type="pres">
      <dgm:prSet presAssocID="{12CBF395-AC3C-4A7E-9E7A-03315B9E6F17}" presName="root2" presStyleCnt="0"/>
      <dgm:spPr/>
    </dgm:pt>
    <dgm:pt modelId="{8ADCC46C-992E-4999-84C4-23D18161EE28}" type="pres">
      <dgm:prSet presAssocID="{12CBF395-AC3C-4A7E-9E7A-03315B9E6F17}" presName="LevelTwoTextNode" presStyleLbl="node3" presStyleIdx="0" presStyleCnt="3">
        <dgm:presLayoutVars>
          <dgm:chPref val="3"/>
        </dgm:presLayoutVars>
      </dgm:prSet>
      <dgm:spPr/>
    </dgm:pt>
    <dgm:pt modelId="{583AB83A-3A6C-4FDD-8680-13F8EEF34B45}" type="pres">
      <dgm:prSet presAssocID="{12CBF395-AC3C-4A7E-9E7A-03315B9E6F17}" presName="level3hierChild" presStyleCnt="0"/>
      <dgm:spPr/>
    </dgm:pt>
    <dgm:pt modelId="{222C3007-A3D8-4EFD-B156-A880A82F47CF}" type="pres">
      <dgm:prSet presAssocID="{2784968D-B14C-4381-8D6A-DD06F5972B2B}" presName="conn2-1" presStyleLbl="parChTrans1D3" presStyleIdx="1" presStyleCnt="3"/>
      <dgm:spPr/>
    </dgm:pt>
    <dgm:pt modelId="{289F80D4-3172-4234-BCFA-840D89329BD6}" type="pres">
      <dgm:prSet presAssocID="{2784968D-B14C-4381-8D6A-DD06F5972B2B}" presName="connTx" presStyleLbl="parChTrans1D3" presStyleIdx="1" presStyleCnt="3"/>
      <dgm:spPr/>
    </dgm:pt>
    <dgm:pt modelId="{A23B464C-F91D-4709-9997-8489859252D5}" type="pres">
      <dgm:prSet presAssocID="{A8D5AB4E-0781-4003-943C-07805AD7F3F1}" presName="root2" presStyleCnt="0"/>
      <dgm:spPr/>
    </dgm:pt>
    <dgm:pt modelId="{8FB89D79-A7DE-4013-8290-04C68C05DBB1}" type="pres">
      <dgm:prSet presAssocID="{A8D5AB4E-0781-4003-943C-07805AD7F3F1}" presName="LevelTwoTextNode" presStyleLbl="node3" presStyleIdx="1" presStyleCnt="3">
        <dgm:presLayoutVars>
          <dgm:chPref val="3"/>
        </dgm:presLayoutVars>
      </dgm:prSet>
      <dgm:spPr/>
    </dgm:pt>
    <dgm:pt modelId="{00CDE7D0-9944-4C87-A206-E1EFC7F73732}" type="pres">
      <dgm:prSet presAssocID="{A8D5AB4E-0781-4003-943C-07805AD7F3F1}" presName="level3hierChild" presStyleCnt="0"/>
      <dgm:spPr/>
    </dgm:pt>
    <dgm:pt modelId="{E5E2F6BD-34B1-40FB-B0BF-6DC0BD68AAEF}" type="pres">
      <dgm:prSet presAssocID="{916AF32E-A5F3-43B3-84CB-C284D9C1FAE4}" presName="conn2-1" presStyleLbl="parChTrans1D2" presStyleIdx="1" presStyleCnt="2"/>
      <dgm:spPr/>
    </dgm:pt>
    <dgm:pt modelId="{F5156AE1-9EED-4F0E-823D-C22E1F1813B0}" type="pres">
      <dgm:prSet presAssocID="{916AF32E-A5F3-43B3-84CB-C284D9C1FAE4}" presName="connTx" presStyleLbl="parChTrans1D2" presStyleIdx="1" presStyleCnt="2"/>
      <dgm:spPr/>
    </dgm:pt>
    <dgm:pt modelId="{5977C748-C678-40B7-B311-2D90D9AF7AFD}" type="pres">
      <dgm:prSet presAssocID="{52D4489A-1912-429B-BCE4-B4220FF12A2C}" presName="root2" presStyleCnt="0"/>
      <dgm:spPr/>
    </dgm:pt>
    <dgm:pt modelId="{6674869E-5A3D-432B-938F-5E9BAF7BCA20}" type="pres">
      <dgm:prSet presAssocID="{52D4489A-1912-429B-BCE4-B4220FF12A2C}" presName="LevelTwoTextNode" presStyleLbl="node2" presStyleIdx="1" presStyleCnt="2">
        <dgm:presLayoutVars>
          <dgm:chPref val="3"/>
        </dgm:presLayoutVars>
      </dgm:prSet>
      <dgm:spPr/>
    </dgm:pt>
    <dgm:pt modelId="{E3077F16-C885-429B-8006-52EEFCF6C85C}" type="pres">
      <dgm:prSet presAssocID="{52D4489A-1912-429B-BCE4-B4220FF12A2C}" presName="level3hierChild" presStyleCnt="0"/>
      <dgm:spPr/>
    </dgm:pt>
    <dgm:pt modelId="{0D26EB5D-747A-4A94-8D2E-F9CE8605A9D8}" type="pres">
      <dgm:prSet presAssocID="{FE7D7850-08A1-4794-81CC-E044DEC2A202}" presName="conn2-1" presStyleLbl="parChTrans1D3" presStyleIdx="2" presStyleCnt="3"/>
      <dgm:spPr/>
    </dgm:pt>
    <dgm:pt modelId="{66904C6F-E622-4D0E-B52C-D8A5CCB565BB}" type="pres">
      <dgm:prSet presAssocID="{FE7D7850-08A1-4794-81CC-E044DEC2A202}" presName="connTx" presStyleLbl="parChTrans1D3" presStyleIdx="2" presStyleCnt="3"/>
      <dgm:spPr/>
    </dgm:pt>
    <dgm:pt modelId="{FD9DD227-280E-4FF7-A0DC-16BDF1404397}" type="pres">
      <dgm:prSet presAssocID="{C0E97090-857F-407D-8C27-6D3EEE4FA15D}" presName="root2" presStyleCnt="0"/>
      <dgm:spPr/>
    </dgm:pt>
    <dgm:pt modelId="{E40E6E7A-B425-45C0-AB25-308A9763CCA2}" type="pres">
      <dgm:prSet presAssocID="{C0E97090-857F-407D-8C27-6D3EEE4FA15D}" presName="LevelTwoTextNode" presStyleLbl="node3" presStyleIdx="2" presStyleCnt="3">
        <dgm:presLayoutVars>
          <dgm:chPref val="3"/>
        </dgm:presLayoutVars>
      </dgm:prSet>
      <dgm:spPr/>
    </dgm:pt>
    <dgm:pt modelId="{254351DF-6469-4676-AC88-CFBC0B1CF8B3}" type="pres">
      <dgm:prSet presAssocID="{C0E97090-857F-407D-8C27-6D3EEE4FA15D}" presName="level3hierChild" presStyleCnt="0"/>
      <dgm:spPr/>
    </dgm:pt>
  </dgm:ptLst>
  <dgm:cxnLst>
    <dgm:cxn modelId="{AE5E3D01-E1D2-4909-8648-9E6D56F03D4D}" type="presOf" srcId="{A5D8EC3A-61C0-40CE-86A7-35187EAC2E9D}" destId="{B33BFE48-CF7D-4C06-8333-29EEB3F07535}" srcOrd="0" destOrd="0" presId="urn:microsoft.com/office/officeart/2005/8/layout/hierarchy2"/>
    <dgm:cxn modelId="{EC897C02-38E7-445A-B7A9-63C53E5B8F56}" type="presOf" srcId="{C0E97090-857F-407D-8C27-6D3EEE4FA15D}" destId="{E40E6E7A-B425-45C0-AB25-308A9763CCA2}" srcOrd="0" destOrd="0" presId="urn:microsoft.com/office/officeart/2005/8/layout/hierarchy2"/>
    <dgm:cxn modelId="{E3B16B11-71AF-49D6-A757-B95F3C6D8ED9}" type="presOf" srcId="{CB9430B9-3909-4863-8926-5CD9458AD596}" destId="{5D461862-DAF1-4D24-94C9-090C16B5CC24}" srcOrd="0" destOrd="0" presId="urn:microsoft.com/office/officeart/2005/8/layout/hierarchy2"/>
    <dgm:cxn modelId="{070DF227-A01E-4444-92FC-DBB88F6274F1}" type="presOf" srcId="{A8D5AB4E-0781-4003-943C-07805AD7F3F1}" destId="{8FB89D79-A7DE-4013-8290-04C68C05DBB1}" srcOrd="0" destOrd="0" presId="urn:microsoft.com/office/officeart/2005/8/layout/hierarchy2"/>
    <dgm:cxn modelId="{2F47FA29-80F8-4DDD-AF80-A1774200473A}" srcId="{3CF20813-85D2-4E4C-AA90-9F55CB727515}" destId="{A8D5AB4E-0781-4003-943C-07805AD7F3F1}" srcOrd="1" destOrd="0" parTransId="{2784968D-B14C-4381-8D6A-DD06F5972B2B}" sibTransId="{E2969394-9CA6-405E-B48F-C983C87BD964}"/>
    <dgm:cxn modelId="{E094EA30-CEDC-4F03-98E8-2E8BA756995F}" type="presOf" srcId="{80953099-8961-4606-BAD3-B25490E21A25}" destId="{D11CCF29-B5B0-45C1-9959-EB5B57397334}" srcOrd="1" destOrd="0" presId="urn:microsoft.com/office/officeart/2005/8/layout/hierarchy2"/>
    <dgm:cxn modelId="{1793B240-AB98-4F08-B749-498BA700685F}" type="presOf" srcId="{2784968D-B14C-4381-8D6A-DD06F5972B2B}" destId="{222C3007-A3D8-4EFD-B156-A880A82F47CF}" srcOrd="0" destOrd="0" presId="urn:microsoft.com/office/officeart/2005/8/layout/hierarchy2"/>
    <dgm:cxn modelId="{A359075E-AF05-4719-ACC1-E2887CFCC51C}" srcId="{3CF20813-85D2-4E4C-AA90-9F55CB727515}" destId="{12CBF395-AC3C-4A7E-9E7A-03315B9E6F17}" srcOrd="0" destOrd="0" parTransId="{A5D8EC3A-61C0-40CE-86A7-35187EAC2E9D}" sibTransId="{8FE6C3AF-F95C-4826-88C9-6C170F7B68BF}"/>
    <dgm:cxn modelId="{C130E865-C7E4-4077-8F77-DAD3CA6EA2CA}" type="presOf" srcId="{2784968D-B14C-4381-8D6A-DD06F5972B2B}" destId="{289F80D4-3172-4234-BCFA-840D89329BD6}" srcOrd="1" destOrd="0" presId="urn:microsoft.com/office/officeart/2005/8/layout/hierarchy2"/>
    <dgm:cxn modelId="{42C34E67-F257-48CA-935F-C7F47BBF5DFF}" srcId="{70801416-D0D7-461C-B15B-D6A871697899}" destId="{CB9430B9-3909-4863-8926-5CD9458AD596}" srcOrd="0" destOrd="0" parTransId="{A10D4E58-5577-44E0-8B21-67ACBF159AF9}" sibTransId="{E2C3B404-E2BF-4CCB-B834-FC8133E77F2E}"/>
    <dgm:cxn modelId="{BCDD94A7-CAF7-453D-8C86-E41D8E70B971}" type="presOf" srcId="{FE7D7850-08A1-4794-81CC-E044DEC2A202}" destId="{66904C6F-E622-4D0E-B52C-D8A5CCB565BB}" srcOrd="1" destOrd="0" presId="urn:microsoft.com/office/officeart/2005/8/layout/hierarchy2"/>
    <dgm:cxn modelId="{936944A9-9A2B-4734-9970-80E936DB095D}" type="presOf" srcId="{52D4489A-1912-429B-BCE4-B4220FF12A2C}" destId="{6674869E-5A3D-432B-938F-5E9BAF7BCA20}" srcOrd="0" destOrd="0" presId="urn:microsoft.com/office/officeart/2005/8/layout/hierarchy2"/>
    <dgm:cxn modelId="{8BE170AE-9B19-46A0-B2DF-2FF379C9C21C}" type="presOf" srcId="{A5D8EC3A-61C0-40CE-86A7-35187EAC2E9D}" destId="{E8CA329C-80C2-4A26-BA97-23E9A44EB6B5}" srcOrd="1" destOrd="0" presId="urn:microsoft.com/office/officeart/2005/8/layout/hierarchy2"/>
    <dgm:cxn modelId="{57A11BB0-B743-4236-810F-8BBDF95B0308}" type="presOf" srcId="{70801416-D0D7-461C-B15B-D6A871697899}" destId="{52B77191-79C5-4FDC-B5D2-425D53DFB52B}" srcOrd="0" destOrd="0" presId="urn:microsoft.com/office/officeart/2005/8/layout/hierarchy2"/>
    <dgm:cxn modelId="{D4425AB2-0DDA-44D1-9CB1-82712B7DD30F}" type="presOf" srcId="{FE7D7850-08A1-4794-81CC-E044DEC2A202}" destId="{0D26EB5D-747A-4A94-8D2E-F9CE8605A9D8}" srcOrd="0" destOrd="0" presId="urn:microsoft.com/office/officeart/2005/8/layout/hierarchy2"/>
    <dgm:cxn modelId="{71F447BA-166C-4BF9-A096-B7058F7CF28A}" type="presOf" srcId="{80953099-8961-4606-BAD3-B25490E21A25}" destId="{044B49F9-2F7C-4CBD-A54A-DB03A2CEF506}" srcOrd="0" destOrd="0" presId="urn:microsoft.com/office/officeart/2005/8/layout/hierarchy2"/>
    <dgm:cxn modelId="{9B36EFCD-1A7F-4F37-B4B3-7F9BE4FC880F}" type="presOf" srcId="{916AF32E-A5F3-43B3-84CB-C284D9C1FAE4}" destId="{E5E2F6BD-34B1-40FB-B0BF-6DC0BD68AAEF}" srcOrd="0" destOrd="0" presId="urn:microsoft.com/office/officeart/2005/8/layout/hierarchy2"/>
    <dgm:cxn modelId="{0E1C6AE2-F2F6-4C2C-AF17-7E467C10F3B0}" type="presOf" srcId="{916AF32E-A5F3-43B3-84CB-C284D9C1FAE4}" destId="{F5156AE1-9EED-4F0E-823D-C22E1F1813B0}" srcOrd="1" destOrd="0" presId="urn:microsoft.com/office/officeart/2005/8/layout/hierarchy2"/>
    <dgm:cxn modelId="{60EE27F1-2EB1-4E93-ABD5-5428B30E829C}" srcId="{52D4489A-1912-429B-BCE4-B4220FF12A2C}" destId="{C0E97090-857F-407D-8C27-6D3EEE4FA15D}" srcOrd="0" destOrd="0" parTransId="{FE7D7850-08A1-4794-81CC-E044DEC2A202}" sibTransId="{917E193E-7F32-4B61-8FC9-41AB8B47668F}"/>
    <dgm:cxn modelId="{7E9179F4-DA69-4B38-B941-8F8F70258C55}" srcId="{CB9430B9-3909-4863-8926-5CD9458AD596}" destId="{52D4489A-1912-429B-BCE4-B4220FF12A2C}" srcOrd="1" destOrd="0" parTransId="{916AF32E-A5F3-43B3-84CB-C284D9C1FAE4}" sibTransId="{94E0E321-0DB8-414C-B85D-D9CB14A05C45}"/>
    <dgm:cxn modelId="{5AB786F4-6EAE-4BDB-8FD7-046BF51FB8B0}" type="presOf" srcId="{3CF20813-85D2-4E4C-AA90-9F55CB727515}" destId="{503A9F3C-7863-4C8D-93CA-A85CBEE4AB31}" srcOrd="0" destOrd="0" presId="urn:microsoft.com/office/officeart/2005/8/layout/hierarchy2"/>
    <dgm:cxn modelId="{B08DD6FA-A0F3-42E2-935D-063A0E9F2FAF}" srcId="{CB9430B9-3909-4863-8926-5CD9458AD596}" destId="{3CF20813-85D2-4E4C-AA90-9F55CB727515}" srcOrd="0" destOrd="0" parTransId="{80953099-8961-4606-BAD3-B25490E21A25}" sibTransId="{506A28F9-83D6-49B1-8C80-ECE390C82E25}"/>
    <dgm:cxn modelId="{F50155FB-94BF-4D30-9EFC-03C2380855B1}" type="presOf" srcId="{12CBF395-AC3C-4A7E-9E7A-03315B9E6F17}" destId="{8ADCC46C-992E-4999-84C4-23D18161EE28}" srcOrd="0" destOrd="0" presId="urn:microsoft.com/office/officeart/2005/8/layout/hierarchy2"/>
    <dgm:cxn modelId="{3E3222B2-6F50-42CB-A181-F34AC4351807}" type="presParOf" srcId="{52B77191-79C5-4FDC-B5D2-425D53DFB52B}" destId="{A73AA6AA-E1F1-4C87-AD4B-2ED1EDBC0E53}" srcOrd="0" destOrd="0" presId="urn:microsoft.com/office/officeart/2005/8/layout/hierarchy2"/>
    <dgm:cxn modelId="{A1F6EB64-0041-40F8-BC79-D5B8166FD0CF}" type="presParOf" srcId="{A73AA6AA-E1F1-4C87-AD4B-2ED1EDBC0E53}" destId="{5D461862-DAF1-4D24-94C9-090C16B5CC24}" srcOrd="0" destOrd="0" presId="urn:microsoft.com/office/officeart/2005/8/layout/hierarchy2"/>
    <dgm:cxn modelId="{51663546-D5A0-4FB5-8970-2459A288CCEE}" type="presParOf" srcId="{A73AA6AA-E1F1-4C87-AD4B-2ED1EDBC0E53}" destId="{DD1071FF-E818-485C-98A2-4D9A19AB7FAC}" srcOrd="1" destOrd="0" presId="urn:microsoft.com/office/officeart/2005/8/layout/hierarchy2"/>
    <dgm:cxn modelId="{8E6FCEA7-2DF0-4694-9261-27A93E61526E}" type="presParOf" srcId="{DD1071FF-E818-485C-98A2-4D9A19AB7FAC}" destId="{044B49F9-2F7C-4CBD-A54A-DB03A2CEF506}" srcOrd="0" destOrd="0" presId="urn:microsoft.com/office/officeart/2005/8/layout/hierarchy2"/>
    <dgm:cxn modelId="{91EF167F-69B5-40CE-9371-F9536D31F1A1}" type="presParOf" srcId="{044B49F9-2F7C-4CBD-A54A-DB03A2CEF506}" destId="{D11CCF29-B5B0-45C1-9959-EB5B57397334}" srcOrd="0" destOrd="0" presId="urn:microsoft.com/office/officeart/2005/8/layout/hierarchy2"/>
    <dgm:cxn modelId="{D86958D7-868F-41F0-B63F-185E85F890B5}" type="presParOf" srcId="{DD1071FF-E818-485C-98A2-4D9A19AB7FAC}" destId="{F519AB2B-56BB-49ED-8151-5A70CCEFCA49}" srcOrd="1" destOrd="0" presId="urn:microsoft.com/office/officeart/2005/8/layout/hierarchy2"/>
    <dgm:cxn modelId="{8B552ED3-CD70-4971-BFA2-461A50B70C46}" type="presParOf" srcId="{F519AB2B-56BB-49ED-8151-5A70CCEFCA49}" destId="{503A9F3C-7863-4C8D-93CA-A85CBEE4AB31}" srcOrd="0" destOrd="0" presId="urn:microsoft.com/office/officeart/2005/8/layout/hierarchy2"/>
    <dgm:cxn modelId="{C004DA8A-63C5-4A20-941F-DA12A0BA24AB}" type="presParOf" srcId="{F519AB2B-56BB-49ED-8151-5A70CCEFCA49}" destId="{0D8830DA-EC2C-439C-8EAD-1B1B291B97C3}" srcOrd="1" destOrd="0" presId="urn:microsoft.com/office/officeart/2005/8/layout/hierarchy2"/>
    <dgm:cxn modelId="{A0F16ED7-DA08-4594-9EE4-AB2DF600F734}" type="presParOf" srcId="{0D8830DA-EC2C-439C-8EAD-1B1B291B97C3}" destId="{B33BFE48-CF7D-4C06-8333-29EEB3F07535}" srcOrd="0" destOrd="0" presId="urn:microsoft.com/office/officeart/2005/8/layout/hierarchy2"/>
    <dgm:cxn modelId="{7FAAE622-0E46-48CC-B293-D1F3E58612E4}" type="presParOf" srcId="{B33BFE48-CF7D-4C06-8333-29EEB3F07535}" destId="{E8CA329C-80C2-4A26-BA97-23E9A44EB6B5}" srcOrd="0" destOrd="0" presId="urn:microsoft.com/office/officeart/2005/8/layout/hierarchy2"/>
    <dgm:cxn modelId="{8C47135A-6DD2-4806-8DB5-D8E9DFB260F6}" type="presParOf" srcId="{0D8830DA-EC2C-439C-8EAD-1B1B291B97C3}" destId="{25D2CC35-A95F-4D9D-AA73-1FED0814F280}" srcOrd="1" destOrd="0" presId="urn:microsoft.com/office/officeart/2005/8/layout/hierarchy2"/>
    <dgm:cxn modelId="{37EE75B7-7E16-4C62-BAA4-51A485B5CFB2}" type="presParOf" srcId="{25D2CC35-A95F-4D9D-AA73-1FED0814F280}" destId="{8ADCC46C-992E-4999-84C4-23D18161EE28}" srcOrd="0" destOrd="0" presId="urn:microsoft.com/office/officeart/2005/8/layout/hierarchy2"/>
    <dgm:cxn modelId="{171DA758-BAC4-428F-9473-7C9D0CB75EB6}" type="presParOf" srcId="{25D2CC35-A95F-4D9D-AA73-1FED0814F280}" destId="{583AB83A-3A6C-4FDD-8680-13F8EEF34B45}" srcOrd="1" destOrd="0" presId="urn:microsoft.com/office/officeart/2005/8/layout/hierarchy2"/>
    <dgm:cxn modelId="{9700E9AE-BD1A-4439-A84B-098975ED2247}" type="presParOf" srcId="{0D8830DA-EC2C-439C-8EAD-1B1B291B97C3}" destId="{222C3007-A3D8-4EFD-B156-A880A82F47CF}" srcOrd="2" destOrd="0" presId="urn:microsoft.com/office/officeart/2005/8/layout/hierarchy2"/>
    <dgm:cxn modelId="{B088A6AC-E5CC-45E7-B409-64674BF110D5}" type="presParOf" srcId="{222C3007-A3D8-4EFD-B156-A880A82F47CF}" destId="{289F80D4-3172-4234-BCFA-840D89329BD6}" srcOrd="0" destOrd="0" presId="urn:microsoft.com/office/officeart/2005/8/layout/hierarchy2"/>
    <dgm:cxn modelId="{497A7BDA-1612-4952-88DC-4859590A2F70}" type="presParOf" srcId="{0D8830DA-EC2C-439C-8EAD-1B1B291B97C3}" destId="{A23B464C-F91D-4709-9997-8489859252D5}" srcOrd="3" destOrd="0" presId="urn:microsoft.com/office/officeart/2005/8/layout/hierarchy2"/>
    <dgm:cxn modelId="{9A85E1D9-BF79-4EEA-A773-E69E332DB5FD}" type="presParOf" srcId="{A23B464C-F91D-4709-9997-8489859252D5}" destId="{8FB89D79-A7DE-4013-8290-04C68C05DBB1}" srcOrd="0" destOrd="0" presId="urn:microsoft.com/office/officeart/2005/8/layout/hierarchy2"/>
    <dgm:cxn modelId="{762761C8-91D9-4251-B112-4EC7A16C9050}" type="presParOf" srcId="{A23B464C-F91D-4709-9997-8489859252D5}" destId="{00CDE7D0-9944-4C87-A206-E1EFC7F73732}" srcOrd="1" destOrd="0" presId="urn:microsoft.com/office/officeart/2005/8/layout/hierarchy2"/>
    <dgm:cxn modelId="{A99072F1-E195-4742-BDEE-74439B4D0BC3}" type="presParOf" srcId="{DD1071FF-E818-485C-98A2-4D9A19AB7FAC}" destId="{E5E2F6BD-34B1-40FB-B0BF-6DC0BD68AAEF}" srcOrd="2" destOrd="0" presId="urn:microsoft.com/office/officeart/2005/8/layout/hierarchy2"/>
    <dgm:cxn modelId="{CDAD6F42-1368-4330-8023-A466AD558372}" type="presParOf" srcId="{E5E2F6BD-34B1-40FB-B0BF-6DC0BD68AAEF}" destId="{F5156AE1-9EED-4F0E-823D-C22E1F1813B0}" srcOrd="0" destOrd="0" presId="urn:microsoft.com/office/officeart/2005/8/layout/hierarchy2"/>
    <dgm:cxn modelId="{DEAC3F02-E729-4C8D-90E8-3A6107CB2D7E}" type="presParOf" srcId="{DD1071FF-E818-485C-98A2-4D9A19AB7FAC}" destId="{5977C748-C678-40B7-B311-2D90D9AF7AFD}" srcOrd="3" destOrd="0" presId="urn:microsoft.com/office/officeart/2005/8/layout/hierarchy2"/>
    <dgm:cxn modelId="{2B69A2E2-19EF-4B96-BE99-996E9F5C83C9}" type="presParOf" srcId="{5977C748-C678-40B7-B311-2D90D9AF7AFD}" destId="{6674869E-5A3D-432B-938F-5E9BAF7BCA20}" srcOrd="0" destOrd="0" presId="urn:microsoft.com/office/officeart/2005/8/layout/hierarchy2"/>
    <dgm:cxn modelId="{14929F3E-077C-45A8-AE2E-3C01C418F43F}" type="presParOf" srcId="{5977C748-C678-40B7-B311-2D90D9AF7AFD}" destId="{E3077F16-C885-429B-8006-52EEFCF6C85C}" srcOrd="1" destOrd="0" presId="urn:microsoft.com/office/officeart/2005/8/layout/hierarchy2"/>
    <dgm:cxn modelId="{BFB6A9EC-B67E-46FF-A09F-F20F9398C123}" type="presParOf" srcId="{E3077F16-C885-429B-8006-52EEFCF6C85C}" destId="{0D26EB5D-747A-4A94-8D2E-F9CE8605A9D8}" srcOrd="0" destOrd="0" presId="urn:microsoft.com/office/officeart/2005/8/layout/hierarchy2"/>
    <dgm:cxn modelId="{196376CF-3A59-40B0-928A-7F2108C2E1D7}" type="presParOf" srcId="{0D26EB5D-747A-4A94-8D2E-F9CE8605A9D8}" destId="{66904C6F-E622-4D0E-B52C-D8A5CCB565BB}" srcOrd="0" destOrd="0" presId="urn:microsoft.com/office/officeart/2005/8/layout/hierarchy2"/>
    <dgm:cxn modelId="{BB6552E8-61BD-4FE8-98D8-AF6BDA8A396B}" type="presParOf" srcId="{E3077F16-C885-429B-8006-52EEFCF6C85C}" destId="{FD9DD227-280E-4FF7-A0DC-16BDF1404397}" srcOrd="1" destOrd="0" presId="urn:microsoft.com/office/officeart/2005/8/layout/hierarchy2"/>
    <dgm:cxn modelId="{398A8B26-DF04-47F9-AAE7-98DF90F079BE}" type="presParOf" srcId="{FD9DD227-280E-4FF7-A0DC-16BDF1404397}" destId="{E40E6E7A-B425-45C0-AB25-308A9763CCA2}" srcOrd="0" destOrd="0" presId="urn:microsoft.com/office/officeart/2005/8/layout/hierarchy2"/>
    <dgm:cxn modelId="{5395D349-0145-47D2-AEF2-B928CEA983FD}" type="presParOf" srcId="{FD9DD227-280E-4FF7-A0DC-16BDF1404397}" destId="{254351DF-6469-4676-AC88-CFBC0B1CF8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01416-D0D7-461C-B15B-D6A87169789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CB9430B9-3909-4863-8926-5CD9458AD596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420</a:t>
          </a:r>
        </a:p>
      </dgm:t>
    </dgm:pt>
    <dgm:pt modelId="{A10D4E58-5577-44E0-8B21-67ACBF159AF9}" type="par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C3B404-E2BF-4CCB-B834-FC8133E77F2E}" type="sib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F20813-85D2-4E4C-AA90-9F55CB72751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69</a:t>
          </a:r>
        </a:p>
      </dgm:t>
    </dgm:pt>
    <dgm:pt modelId="{80953099-8961-4606-BAD3-B25490E21A25}" type="parTrans" cxnId="{B08DD6FA-A0F3-42E2-935D-063A0E9F2FAF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6A28F9-83D6-49B1-8C80-ECE390C82E25}" type="sibTrans" cxnId="{B08DD6FA-A0F3-42E2-935D-063A0E9F2FA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CBF395-AC3C-4A7E-9E7A-03315B9E6F17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48</a:t>
          </a:r>
        </a:p>
      </dgm:t>
    </dgm:pt>
    <dgm:pt modelId="{A5D8EC3A-61C0-40CE-86A7-35187EAC2E9D}" type="parTrans" cxnId="{A359075E-AF05-4719-ACC1-E2887CFCC51C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E6C3AF-F95C-4826-88C9-6C170F7B68BF}" type="sibTrans" cxnId="{A359075E-AF05-4719-ACC1-E2887CFCC51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5AB4E-0781-4003-943C-07805AD7F3F1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25</a:t>
          </a:r>
        </a:p>
      </dgm:t>
    </dgm:pt>
    <dgm:pt modelId="{2784968D-B14C-4381-8D6A-DD06F5972B2B}" type="parTrans" cxnId="{2F47FA29-80F8-4DDD-AF80-A1774200473A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969394-9CA6-405E-B48F-C983C87BD964}" type="sibTrans" cxnId="{2F47FA29-80F8-4DDD-AF80-A1774200473A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D4489A-1912-429B-BCE4-B4220FF12A2C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96</a:t>
          </a:r>
        </a:p>
      </dgm:t>
    </dgm:pt>
    <dgm:pt modelId="{916AF32E-A5F3-43B3-84CB-C284D9C1FAE4}" type="parTrans" cxnId="{7E9179F4-DA69-4B38-B941-8F8F70258C55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0E321-0DB8-414C-B85D-D9CB14A05C45}" type="sibTrans" cxnId="{7E9179F4-DA69-4B38-B941-8F8F70258C55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E97090-857F-407D-8C27-6D3EEE4FA15D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5</a:t>
          </a:r>
        </a:p>
      </dgm:t>
    </dgm:pt>
    <dgm:pt modelId="{FE7D7850-08A1-4794-81CC-E044DEC2A202}" type="parTrans" cxnId="{60EE27F1-2EB1-4E93-ABD5-5428B30E829C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7E193E-7F32-4B61-8FC9-41AB8B47668F}" type="sibTrans" cxnId="{60EE27F1-2EB1-4E93-ABD5-5428B30E829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B77191-79C5-4FDC-B5D2-425D53DFB52B}" type="pres">
      <dgm:prSet presAssocID="{70801416-D0D7-461C-B15B-D6A8716978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AA6AA-E1F1-4C87-AD4B-2ED1EDBC0E53}" type="pres">
      <dgm:prSet presAssocID="{CB9430B9-3909-4863-8926-5CD9458AD596}" presName="root1" presStyleCnt="0"/>
      <dgm:spPr/>
    </dgm:pt>
    <dgm:pt modelId="{5D461862-DAF1-4D24-94C9-090C16B5CC24}" type="pres">
      <dgm:prSet presAssocID="{CB9430B9-3909-4863-8926-5CD9458AD596}" presName="LevelOneTextNode" presStyleLbl="node0" presStyleIdx="0" presStyleCnt="1">
        <dgm:presLayoutVars>
          <dgm:chPref val="3"/>
        </dgm:presLayoutVars>
      </dgm:prSet>
      <dgm:spPr/>
    </dgm:pt>
    <dgm:pt modelId="{DD1071FF-E818-485C-98A2-4D9A19AB7FAC}" type="pres">
      <dgm:prSet presAssocID="{CB9430B9-3909-4863-8926-5CD9458AD596}" presName="level2hierChild" presStyleCnt="0"/>
      <dgm:spPr/>
    </dgm:pt>
    <dgm:pt modelId="{044B49F9-2F7C-4CBD-A54A-DB03A2CEF506}" type="pres">
      <dgm:prSet presAssocID="{80953099-8961-4606-BAD3-B25490E21A25}" presName="conn2-1" presStyleLbl="parChTrans1D2" presStyleIdx="0" presStyleCnt="2"/>
      <dgm:spPr/>
    </dgm:pt>
    <dgm:pt modelId="{D11CCF29-B5B0-45C1-9959-EB5B57397334}" type="pres">
      <dgm:prSet presAssocID="{80953099-8961-4606-BAD3-B25490E21A25}" presName="connTx" presStyleLbl="parChTrans1D2" presStyleIdx="0" presStyleCnt="2"/>
      <dgm:spPr/>
    </dgm:pt>
    <dgm:pt modelId="{F519AB2B-56BB-49ED-8151-5A70CCEFCA49}" type="pres">
      <dgm:prSet presAssocID="{3CF20813-85D2-4E4C-AA90-9F55CB727515}" presName="root2" presStyleCnt="0"/>
      <dgm:spPr/>
    </dgm:pt>
    <dgm:pt modelId="{503A9F3C-7863-4C8D-93CA-A85CBEE4AB31}" type="pres">
      <dgm:prSet presAssocID="{3CF20813-85D2-4E4C-AA90-9F55CB727515}" presName="LevelTwoTextNode" presStyleLbl="node2" presStyleIdx="0" presStyleCnt="2">
        <dgm:presLayoutVars>
          <dgm:chPref val="3"/>
        </dgm:presLayoutVars>
      </dgm:prSet>
      <dgm:spPr/>
    </dgm:pt>
    <dgm:pt modelId="{0D8830DA-EC2C-439C-8EAD-1B1B291B97C3}" type="pres">
      <dgm:prSet presAssocID="{3CF20813-85D2-4E4C-AA90-9F55CB727515}" presName="level3hierChild" presStyleCnt="0"/>
      <dgm:spPr/>
    </dgm:pt>
    <dgm:pt modelId="{B33BFE48-CF7D-4C06-8333-29EEB3F07535}" type="pres">
      <dgm:prSet presAssocID="{A5D8EC3A-61C0-40CE-86A7-35187EAC2E9D}" presName="conn2-1" presStyleLbl="parChTrans1D3" presStyleIdx="0" presStyleCnt="3"/>
      <dgm:spPr/>
    </dgm:pt>
    <dgm:pt modelId="{E8CA329C-80C2-4A26-BA97-23E9A44EB6B5}" type="pres">
      <dgm:prSet presAssocID="{A5D8EC3A-61C0-40CE-86A7-35187EAC2E9D}" presName="connTx" presStyleLbl="parChTrans1D3" presStyleIdx="0" presStyleCnt="3"/>
      <dgm:spPr/>
    </dgm:pt>
    <dgm:pt modelId="{25D2CC35-A95F-4D9D-AA73-1FED0814F280}" type="pres">
      <dgm:prSet presAssocID="{12CBF395-AC3C-4A7E-9E7A-03315B9E6F17}" presName="root2" presStyleCnt="0"/>
      <dgm:spPr/>
    </dgm:pt>
    <dgm:pt modelId="{8ADCC46C-992E-4999-84C4-23D18161EE28}" type="pres">
      <dgm:prSet presAssocID="{12CBF395-AC3C-4A7E-9E7A-03315B9E6F17}" presName="LevelTwoTextNode" presStyleLbl="node3" presStyleIdx="0" presStyleCnt="3">
        <dgm:presLayoutVars>
          <dgm:chPref val="3"/>
        </dgm:presLayoutVars>
      </dgm:prSet>
      <dgm:spPr/>
    </dgm:pt>
    <dgm:pt modelId="{583AB83A-3A6C-4FDD-8680-13F8EEF34B45}" type="pres">
      <dgm:prSet presAssocID="{12CBF395-AC3C-4A7E-9E7A-03315B9E6F17}" presName="level3hierChild" presStyleCnt="0"/>
      <dgm:spPr/>
    </dgm:pt>
    <dgm:pt modelId="{222C3007-A3D8-4EFD-B156-A880A82F47CF}" type="pres">
      <dgm:prSet presAssocID="{2784968D-B14C-4381-8D6A-DD06F5972B2B}" presName="conn2-1" presStyleLbl="parChTrans1D3" presStyleIdx="1" presStyleCnt="3"/>
      <dgm:spPr/>
    </dgm:pt>
    <dgm:pt modelId="{289F80D4-3172-4234-BCFA-840D89329BD6}" type="pres">
      <dgm:prSet presAssocID="{2784968D-B14C-4381-8D6A-DD06F5972B2B}" presName="connTx" presStyleLbl="parChTrans1D3" presStyleIdx="1" presStyleCnt="3"/>
      <dgm:spPr/>
    </dgm:pt>
    <dgm:pt modelId="{A23B464C-F91D-4709-9997-8489859252D5}" type="pres">
      <dgm:prSet presAssocID="{A8D5AB4E-0781-4003-943C-07805AD7F3F1}" presName="root2" presStyleCnt="0"/>
      <dgm:spPr/>
    </dgm:pt>
    <dgm:pt modelId="{8FB89D79-A7DE-4013-8290-04C68C05DBB1}" type="pres">
      <dgm:prSet presAssocID="{A8D5AB4E-0781-4003-943C-07805AD7F3F1}" presName="LevelTwoTextNode" presStyleLbl="node3" presStyleIdx="1" presStyleCnt="3">
        <dgm:presLayoutVars>
          <dgm:chPref val="3"/>
        </dgm:presLayoutVars>
      </dgm:prSet>
      <dgm:spPr/>
    </dgm:pt>
    <dgm:pt modelId="{00CDE7D0-9944-4C87-A206-E1EFC7F73732}" type="pres">
      <dgm:prSet presAssocID="{A8D5AB4E-0781-4003-943C-07805AD7F3F1}" presName="level3hierChild" presStyleCnt="0"/>
      <dgm:spPr/>
    </dgm:pt>
    <dgm:pt modelId="{E5E2F6BD-34B1-40FB-B0BF-6DC0BD68AAEF}" type="pres">
      <dgm:prSet presAssocID="{916AF32E-A5F3-43B3-84CB-C284D9C1FAE4}" presName="conn2-1" presStyleLbl="parChTrans1D2" presStyleIdx="1" presStyleCnt="2"/>
      <dgm:spPr/>
    </dgm:pt>
    <dgm:pt modelId="{F5156AE1-9EED-4F0E-823D-C22E1F1813B0}" type="pres">
      <dgm:prSet presAssocID="{916AF32E-A5F3-43B3-84CB-C284D9C1FAE4}" presName="connTx" presStyleLbl="parChTrans1D2" presStyleIdx="1" presStyleCnt="2"/>
      <dgm:spPr/>
    </dgm:pt>
    <dgm:pt modelId="{5977C748-C678-40B7-B311-2D90D9AF7AFD}" type="pres">
      <dgm:prSet presAssocID="{52D4489A-1912-429B-BCE4-B4220FF12A2C}" presName="root2" presStyleCnt="0"/>
      <dgm:spPr/>
    </dgm:pt>
    <dgm:pt modelId="{6674869E-5A3D-432B-938F-5E9BAF7BCA20}" type="pres">
      <dgm:prSet presAssocID="{52D4489A-1912-429B-BCE4-B4220FF12A2C}" presName="LevelTwoTextNode" presStyleLbl="node2" presStyleIdx="1" presStyleCnt="2">
        <dgm:presLayoutVars>
          <dgm:chPref val="3"/>
        </dgm:presLayoutVars>
      </dgm:prSet>
      <dgm:spPr/>
    </dgm:pt>
    <dgm:pt modelId="{E3077F16-C885-429B-8006-52EEFCF6C85C}" type="pres">
      <dgm:prSet presAssocID="{52D4489A-1912-429B-BCE4-B4220FF12A2C}" presName="level3hierChild" presStyleCnt="0"/>
      <dgm:spPr/>
    </dgm:pt>
    <dgm:pt modelId="{0D26EB5D-747A-4A94-8D2E-F9CE8605A9D8}" type="pres">
      <dgm:prSet presAssocID="{FE7D7850-08A1-4794-81CC-E044DEC2A202}" presName="conn2-1" presStyleLbl="parChTrans1D3" presStyleIdx="2" presStyleCnt="3"/>
      <dgm:spPr/>
    </dgm:pt>
    <dgm:pt modelId="{66904C6F-E622-4D0E-B52C-D8A5CCB565BB}" type="pres">
      <dgm:prSet presAssocID="{FE7D7850-08A1-4794-81CC-E044DEC2A202}" presName="connTx" presStyleLbl="parChTrans1D3" presStyleIdx="2" presStyleCnt="3"/>
      <dgm:spPr/>
    </dgm:pt>
    <dgm:pt modelId="{FD9DD227-280E-4FF7-A0DC-16BDF1404397}" type="pres">
      <dgm:prSet presAssocID="{C0E97090-857F-407D-8C27-6D3EEE4FA15D}" presName="root2" presStyleCnt="0"/>
      <dgm:spPr/>
    </dgm:pt>
    <dgm:pt modelId="{E40E6E7A-B425-45C0-AB25-308A9763CCA2}" type="pres">
      <dgm:prSet presAssocID="{C0E97090-857F-407D-8C27-6D3EEE4FA15D}" presName="LevelTwoTextNode" presStyleLbl="node3" presStyleIdx="2" presStyleCnt="3">
        <dgm:presLayoutVars>
          <dgm:chPref val="3"/>
        </dgm:presLayoutVars>
      </dgm:prSet>
      <dgm:spPr/>
    </dgm:pt>
    <dgm:pt modelId="{254351DF-6469-4676-AC88-CFBC0B1CF8B3}" type="pres">
      <dgm:prSet presAssocID="{C0E97090-857F-407D-8C27-6D3EEE4FA15D}" presName="level3hierChild" presStyleCnt="0"/>
      <dgm:spPr/>
    </dgm:pt>
  </dgm:ptLst>
  <dgm:cxnLst>
    <dgm:cxn modelId="{AE5E3D01-E1D2-4909-8648-9E6D56F03D4D}" type="presOf" srcId="{A5D8EC3A-61C0-40CE-86A7-35187EAC2E9D}" destId="{B33BFE48-CF7D-4C06-8333-29EEB3F07535}" srcOrd="0" destOrd="0" presId="urn:microsoft.com/office/officeart/2005/8/layout/hierarchy2"/>
    <dgm:cxn modelId="{EC897C02-38E7-445A-B7A9-63C53E5B8F56}" type="presOf" srcId="{C0E97090-857F-407D-8C27-6D3EEE4FA15D}" destId="{E40E6E7A-B425-45C0-AB25-308A9763CCA2}" srcOrd="0" destOrd="0" presId="urn:microsoft.com/office/officeart/2005/8/layout/hierarchy2"/>
    <dgm:cxn modelId="{E3B16B11-71AF-49D6-A757-B95F3C6D8ED9}" type="presOf" srcId="{CB9430B9-3909-4863-8926-5CD9458AD596}" destId="{5D461862-DAF1-4D24-94C9-090C16B5CC24}" srcOrd="0" destOrd="0" presId="urn:microsoft.com/office/officeart/2005/8/layout/hierarchy2"/>
    <dgm:cxn modelId="{1E571123-CA8C-41F3-A761-4645EECD7814}" type="presOf" srcId="{2784968D-B14C-4381-8D6A-DD06F5972B2B}" destId="{222C3007-A3D8-4EFD-B156-A880A82F47CF}" srcOrd="0" destOrd="0" presId="urn:microsoft.com/office/officeart/2005/8/layout/hierarchy2"/>
    <dgm:cxn modelId="{2F47FA29-80F8-4DDD-AF80-A1774200473A}" srcId="{3CF20813-85D2-4E4C-AA90-9F55CB727515}" destId="{A8D5AB4E-0781-4003-943C-07805AD7F3F1}" srcOrd="1" destOrd="0" parTransId="{2784968D-B14C-4381-8D6A-DD06F5972B2B}" sibTransId="{E2969394-9CA6-405E-B48F-C983C87BD964}"/>
    <dgm:cxn modelId="{E094EA30-CEDC-4F03-98E8-2E8BA756995F}" type="presOf" srcId="{80953099-8961-4606-BAD3-B25490E21A25}" destId="{D11CCF29-B5B0-45C1-9959-EB5B57397334}" srcOrd="1" destOrd="0" presId="urn:microsoft.com/office/officeart/2005/8/layout/hierarchy2"/>
    <dgm:cxn modelId="{A359075E-AF05-4719-ACC1-E2887CFCC51C}" srcId="{3CF20813-85D2-4E4C-AA90-9F55CB727515}" destId="{12CBF395-AC3C-4A7E-9E7A-03315B9E6F17}" srcOrd="0" destOrd="0" parTransId="{A5D8EC3A-61C0-40CE-86A7-35187EAC2E9D}" sibTransId="{8FE6C3AF-F95C-4826-88C9-6C170F7B68BF}"/>
    <dgm:cxn modelId="{42C34E67-F257-48CA-935F-C7F47BBF5DFF}" srcId="{70801416-D0D7-461C-B15B-D6A871697899}" destId="{CB9430B9-3909-4863-8926-5CD9458AD596}" srcOrd="0" destOrd="0" parTransId="{A10D4E58-5577-44E0-8B21-67ACBF159AF9}" sibTransId="{E2C3B404-E2BF-4CCB-B834-FC8133E77F2E}"/>
    <dgm:cxn modelId="{BCDD94A7-CAF7-453D-8C86-E41D8E70B971}" type="presOf" srcId="{FE7D7850-08A1-4794-81CC-E044DEC2A202}" destId="{66904C6F-E622-4D0E-B52C-D8A5CCB565BB}" srcOrd="1" destOrd="0" presId="urn:microsoft.com/office/officeart/2005/8/layout/hierarchy2"/>
    <dgm:cxn modelId="{936944A9-9A2B-4734-9970-80E936DB095D}" type="presOf" srcId="{52D4489A-1912-429B-BCE4-B4220FF12A2C}" destId="{6674869E-5A3D-432B-938F-5E9BAF7BCA20}" srcOrd="0" destOrd="0" presId="urn:microsoft.com/office/officeart/2005/8/layout/hierarchy2"/>
    <dgm:cxn modelId="{8BE170AE-9B19-46A0-B2DF-2FF379C9C21C}" type="presOf" srcId="{A5D8EC3A-61C0-40CE-86A7-35187EAC2E9D}" destId="{E8CA329C-80C2-4A26-BA97-23E9A44EB6B5}" srcOrd="1" destOrd="0" presId="urn:microsoft.com/office/officeart/2005/8/layout/hierarchy2"/>
    <dgm:cxn modelId="{57A11BB0-B743-4236-810F-8BBDF95B0308}" type="presOf" srcId="{70801416-D0D7-461C-B15B-D6A871697899}" destId="{52B77191-79C5-4FDC-B5D2-425D53DFB52B}" srcOrd="0" destOrd="0" presId="urn:microsoft.com/office/officeart/2005/8/layout/hierarchy2"/>
    <dgm:cxn modelId="{D4425AB2-0DDA-44D1-9CB1-82712B7DD30F}" type="presOf" srcId="{FE7D7850-08A1-4794-81CC-E044DEC2A202}" destId="{0D26EB5D-747A-4A94-8D2E-F9CE8605A9D8}" srcOrd="0" destOrd="0" presId="urn:microsoft.com/office/officeart/2005/8/layout/hierarchy2"/>
    <dgm:cxn modelId="{71F447BA-166C-4BF9-A096-B7058F7CF28A}" type="presOf" srcId="{80953099-8961-4606-BAD3-B25490E21A25}" destId="{044B49F9-2F7C-4CBD-A54A-DB03A2CEF506}" srcOrd="0" destOrd="0" presId="urn:microsoft.com/office/officeart/2005/8/layout/hierarchy2"/>
    <dgm:cxn modelId="{9B36EFCD-1A7F-4F37-B4B3-7F9BE4FC880F}" type="presOf" srcId="{916AF32E-A5F3-43B3-84CB-C284D9C1FAE4}" destId="{E5E2F6BD-34B1-40FB-B0BF-6DC0BD68AAEF}" srcOrd="0" destOrd="0" presId="urn:microsoft.com/office/officeart/2005/8/layout/hierarchy2"/>
    <dgm:cxn modelId="{8EC6B2D7-DACB-4312-8C45-1EDD8B5DBC6B}" type="presOf" srcId="{2784968D-B14C-4381-8D6A-DD06F5972B2B}" destId="{289F80D4-3172-4234-BCFA-840D89329BD6}" srcOrd="1" destOrd="0" presId="urn:microsoft.com/office/officeart/2005/8/layout/hierarchy2"/>
    <dgm:cxn modelId="{0E1C6AE2-F2F6-4C2C-AF17-7E467C10F3B0}" type="presOf" srcId="{916AF32E-A5F3-43B3-84CB-C284D9C1FAE4}" destId="{F5156AE1-9EED-4F0E-823D-C22E1F1813B0}" srcOrd="1" destOrd="0" presId="urn:microsoft.com/office/officeart/2005/8/layout/hierarchy2"/>
    <dgm:cxn modelId="{60EE27F1-2EB1-4E93-ABD5-5428B30E829C}" srcId="{52D4489A-1912-429B-BCE4-B4220FF12A2C}" destId="{C0E97090-857F-407D-8C27-6D3EEE4FA15D}" srcOrd="0" destOrd="0" parTransId="{FE7D7850-08A1-4794-81CC-E044DEC2A202}" sibTransId="{917E193E-7F32-4B61-8FC9-41AB8B47668F}"/>
    <dgm:cxn modelId="{7E9179F4-DA69-4B38-B941-8F8F70258C55}" srcId="{CB9430B9-3909-4863-8926-5CD9458AD596}" destId="{52D4489A-1912-429B-BCE4-B4220FF12A2C}" srcOrd="1" destOrd="0" parTransId="{916AF32E-A5F3-43B3-84CB-C284D9C1FAE4}" sibTransId="{94E0E321-0DB8-414C-B85D-D9CB14A05C45}"/>
    <dgm:cxn modelId="{5AB786F4-6EAE-4BDB-8FD7-046BF51FB8B0}" type="presOf" srcId="{3CF20813-85D2-4E4C-AA90-9F55CB727515}" destId="{503A9F3C-7863-4C8D-93CA-A85CBEE4AB31}" srcOrd="0" destOrd="0" presId="urn:microsoft.com/office/officeart/2005/8/layout/hierarchy2"/>
    <dgm:cxn modelId="{020304F8-CA37-429C-B165-BB1626153D01}" type="presOf" srcId="{A8D5AB4E-0781-4003-943C-07805AD7F3F1}" destId="{8FB89D79-A7DE-4013-8290-04C68C05DBB1}" srcOrd="0" destOrd="0" presId="urn:microsoft.com/office/officeart/2005/8/layout/hierarchy2"/>
    <dgm:cxn modelId="{B08DD6FA-A0F3-42E2-935D-063A0E9F2FAF}" srcId="{CB9430B9-3909-4863-8926-5CD9458AD596}" destId="{3CF20813-85D2-4E4C-AA90-9F55CB727515}" srcOrd="0" destOrd="0" parTransId="{80953099-8961-4606-BAD3-B25490E21A25}" sibTransId="{506A28F9-83D6-49B1-8C80-ECE390C82E25}"/>
    <dgm:cxn modelId="{F50155FB-94BF-4D30-9EFC-03C2380855B1}" type="presOf" srcId="{12CBF395-AC3C-4A7E-9E7A-03315B9E6F17}" destId="{8ADCC46C-992E-4999-84C4-23D18161EE28}" srcOrd="0" destOrd="0" presId="urn:microsoft.com/office/officeart/2005/8/layout/hierarchy2"/>
    <dgm:cxn modelId="{3E3222B2-6F50-42CB-A181-F34AC4351807}" type="presParOf" srcId="{52B77191-79C5-4FDC-B5D2-425D53DFB52B}" destId="{A73AA6AA-E1F1-4C87-AD4B-2ED1EDBC0E53}" srcOrd="0" destOrd="0" presId="urn:microsoft.com/office/officeart/2005/8/layout/hierarchy2"/>
    <dgm:cxn modelId="{A1F6EB64-0041-40F8-BC79-D5B8166FD0CF}" type="presParOf" srcId="{A73AA6AA-E1F1-4C87-AD4B-2ED1EDBC0E53}" destId="{5D461862-DAF1-4D24-94C9-090C16B5CC24}" srcOrd="0" destOrd="0" presId="urn:microsoft.com/office/officeart/2005/8/layout/hierarchy2"/>
    <dgm:cxn modelId="{51663546-D5A0-4FB5-8970-2459A288CCEE}" type="presParOf" srcId="{A73AA6AA-E1F1-4C87-AD4B-2ED1EDBC0E53}" destId="{DD1071FF-E818-485C-98A2-4D9A19AB7FAC}" srcOrd="1" destOrd="0" presId="urn:microsoft.com/office/officeart/2005/8/layout/hierarchy2"/>
    <dgm:cxn modelId="{8E6FCEA7-2DF0-4694-9261-27A93E61526E}" type="presParOf" srcId="{DD1071FF-E818-485C-98A2-4D9A19AB7FAC}" destId="{044B49F9-2F7C-4CBD-A54A-DB03A2CEF506}" srcOrd="0" destOrd="0" presId="urn:microsoft.com/office/officeart/2005/8/layout/hierarchy2"/>
    <dgm:cxn modelId="{91EF167F-69B5-40CE-9371-F9536D31F1A1}" type="presParOf" srcId="{044B49F9-2F7C-4CBD-A54A-DB03A2CEF506}" destId="{D11CCF29-B5B0-45C1-9959-EB5B57397334}" srcOrd="0" destOrd="0" presId="urn:microsoft.com/office/officeart/2005/8/layout/hierarchy2"/>
    <dgm:cxn modelId="{D86958D7-868F-41F0-B63F-185E85F890B5}" type="presParOf" srcId="{DD1071FF-E818-485C-98A2-4D9A19AB7FAC}" destId="{F519AB2B-56BB-49ED-8151-5A70CCEFCA49}" srcOrd="1" destOrd="0" presId="urn:microsoft.com/office/officeart/2005/8/layout/hierarchy2"/>
    <dgm:cxn modelId="{8B552ED3-CD70-4971-BFA2-461A50B70C46}" type="presParOf" srcId="{F519AB2B-56BB-49ED-8151-5A70CCEFCA49}" destId="{503A9F3C-7863-4C8D-93CA-A85CBEE4AB31}" srcOrd="0" destOrd="0" presId="urn:microsoft.com/office/officeart/2005/8/layout/hierarchy2"/>
    <dgm:cxn modelId="{C004DA8A-63C5-4A20-941F-DA12A0BA24AB}" type="presParOf" srcId="{F519AB2B-56BB-49ED-8151-5A70CCEFCA49}" destId="{0D8830DA-EC2C-439C-8EAD-1B1B291B97C3}" srcOrd="1" destOrd="0" presId="urn:microsoft.com/office/officeart/2005/8/layout/hierarchy2"/>
    <dgm:cxn modelId="{A0F16ED7-DA08-4594-9EE4-AB2DF600F734}" type="presParOf" srcId="{0D8830DA-EC2C-439C-8EAD-1B1B291B97C3}" destId="{B33BFE48-CF7D-4C06-8333-29EEB3F07535}" srcOrd="0" destOrd="0" presId="urn:microsoft.com/office/officeart/2005/8/layout/hierarchy2"/>
    <dgm:cxn modelId="{7FAAE622-0E46-48CC-B293-D1F3E58612E4}" type="presParOf" srcId="{B33BFE48-CF7D-4C06-8333-29EEB3F07535}" destId="{E8CA329C-80C2-4A26-BA97-23E9A44EB6B5}" srcOrd="0" destOrd="0" presId="urn:microsoft.com/office/officeart/2005/8/layout/hierarchy2"/>
    <dgm:cxn modelId="{8C47135A-6DD2-4806-8DB5-D8E9DFB260F6}" type="presParOf" srcId="{0D8830DA-EC2C-439C-8EAD-1B1B291B97C3}" destId="{25D2CC35-A95F-4D9D-AA73-1FED0814F280}" srcOrd="1" destOrd="0" presId="urn:microsoft.com/office/officeart/2005/8/layout/hierarchy2"/>
    <dgm:cxn modelId="{37EE75B7-7E16-4C62-BAA4-51A485B5CFB2}" type="presParOf" srcId="{25D2CC35-A95F-4D9D-AA73-1FED0814F280}" destId="{8ADCC46C-992E-4999-84C4-23D18161EE28}" srcOrd="0" destOrd="0" presId="urn:microsoft.com/office/officeart/2005/8/layout/hierarchy2"/>
    <dgm:cxn modelId="{171DA758-BAC4-428F-9473-7C9D0CB75EB6}" type="presParOf" srcId="{25D2CC35-A95F-4D9D-AA73-1FED0814F280}" destId="{583AB83A-3A6C-4FDD-8680-13F8EEF34B45}" srcOrd="1" destOrd="0" presId="urn:microsoft.com/office/officeart/2005/8/layout/hierarchy2"/>
    <dgm:cxn modelId="{9C244BE2-951C-48A3-A1EF-4A975D8C6453}" type="presParOf" srcId="{0D8830DA-EC2C-439C-8EAD-1B1B291B97C3}" destId="{222C3007-A3D8-4EFD-B156-A880A82F47CF}" srcOrd="2" destOrd="0" presId="urn:microsoft.com/office/officeart/2005/8/layout/hierarchy2"/>
    <dgm:cxn modelId="{5A0F6D18-BF47-4DB6-A0FF-054F09131A93}" type="presParOf" srcId="{222C3007-A3D8-4EFD-B156-A880A82F47CF}" destId="{289F80D4-3172-4234-BCFA-840D89329BD6}" srcOrd="0" destOrd="0" presId="urn:microsoft.com/office/officeart/2005/8/layout/hierarchy2"/>
    <dgm:cxn modelId="{B65D4D1F-AE47-47ED-92C8-F48567193D70}" type="presParOf" srcId="{0D8830DA-EC2C-439C-8EAD-1B1B291B97C3}" destId="{A23B464C-F91D-4709-9997-8489859252D5}" srcOrd="3" destOrd="0" presId="urn:microsoft.com/office/officeart/2005/8/layout/hierarchy2"/>
    <dgm:cxn modelId="{E661CF68-4E9E-4D4F-B38D-CC2E79C8FCCB}" type="presParOf" srcId="{A23B464C-F91D-4709-9997-8489859252D5}" destId="{8FB89D79-A7DE-4013-8290-04C68C05DBB1}" srcOrd="0" destOrd="0" presId="urn:microsoft.com/office/officeart/2005/8/layout/hierarchy2"/>
    <dgm:cxn modelId="{DD0FCBC1-4741-43F3-A69E-BB23F31C2167}" type="presParOf" srcId="{A23B464C-F91D-4709-9997-8489859252D5}" destId="{00CDE7D0-9944-4C87-A206-E1EFC7F73732}" srcOrd="1" destOrd="0" presId="urn:microsoft.com/office/officeart/2005/8/layout/hierarchy2"/>
    <dgm:cxn modelId="{A99072F1-E195-4742-BDEE-74439B4D0BC3}" type="presParOf" srcId="{DD1071FF-E818-485C-98A2-4D9A19AB7FAC}" destId="{E5E2F6BD-34B1-40FB-B0BF-6DC0BD68AAEF}" srcOrd="2" destOrd="0" presId="urn:microsoft.com/office/officeart/2005/8/layout/hierarchy2"/>
    <dgm:cxn modelId="{CDAD6F42-1368-4330-8023-A466AD558372}" type="presParOf" srcId="{E5E2F6BD-34B1-40FB-B0BF-6DC0BD68AAEF}" destId="{F5156AE1-9EED-4F0E-823D-C22E1F1813B0}" srcOrd="0" destOrd="0" presId="urn:microsoft.com/office/officeart/2005/8/layout/hierarchy2"/>
    <dgm:cxn modelId="{DEAC3F02-E729-4C8D-90E8-3A6107CB2D7E}" type="presParOf" srcId="{DD1071FF-E818-485C-98A2-4D9A19AB7FAC}" destId="{5977C748-C678-40B7-B311-2D90D9AF7AFD}" srcOrd="3" destOrd="0" presId="urn:microsoft.com/office/officeart/2005/8/layout/hierarchy2"/>
    <dgm:cxn modelId="{2B69A2E2-19EF-4B96-BE99-996E9F5C83C9}" type="presParOf" srcId="{5977C748-C678-40B7-B311-2D90D9AF7AFD}" destId="{6674869E-5A3D-432B-938F-5E9BAF7BCA20}" srcOrd="0" destOrd="0" presId="urn:microsoft.com/office/officeart/2005/8/layout/hierarchy2"/>
    <dgm:cxn modelId="{14929F3E-077C-45A8-AE2E-3C01C418F43F}" type="presParOf" srcId="{5977C748-C678-40B7-B311-2D90D9AF7AFD}" destId="{E3077F16-C885-429B-8006-52EEFCF6C85C}" srcOrd="1" destOrd="0" presId="urn:microsoft.com/office/officeart/2005/8/layout/hierarchy2"/>
    <dgm:cxn modelId="{BFB6A9EC-B67E-46FF-A09F-F20F9398C123}" type="presParOf" srcId="{E3077F16-C885-429B-8006-52EEFCF6C85C}" destId="{0D26EB5D-747A-4A94-8D2E-F9CE8605A9D8}" srcOrd="0" destOrd="0" presId="urn:microsoft.com/office/officeart/2005/8/layout/hierarchy2"/>
    <dgm:cxn modelId="{196376CF-3A59-40B0-928A-7F2108C2E1D7}" type="presParOf" srcId="{0D26EB5D-747A-4A94-8D2E-F9CE8605A9D8}" destId="{66904C6F-E622-4D0E-B52C-D8A5CCB565BB}" srcOrd="0" destOrd="0" presId="urn:microsoft.com/office/officeart/2005/8/layout/hierarchy2"/>
    <dgm:cxn modelId="{BB6552E8-61BD-4FE8-98D8-AF6BDA8A396B}" type="presParOf" srcId="{E3077F16-C885-429B-8006-52EEFCF6C85C}" destId="{FD9DD227-280E-4FF7-A0DC-16BDF1404397}" srcOrd="1" destOrd="0" presId="urn:microsoft.com/office/officeart/2005/8/layout/hierarchy2"/>
    <dgm:cxn modelId="{398A8B26-DF04-47F9-AAE7-98DF90F079BE}" type="presParOf" srcId="{FD9DD227-280E-4FF7-A0DC-16BDF1404397}" destId="{E40E6E7A-B425-45C0-AB25-308A9763CCA2}" srcOrd="0" destOrd="0" presId="urn:microsoft.com/office/officeart/2005/8/layout/hierarchy2"/>
    <dgm:cxn modelId="{5395D349-0145-47D2-AEF2-B928CEA983FD}" type="presParOf" srcId="{FD9DD227-280E-4FF7-A0DC-16BDF1404397}" destId="{254351DF-6469-4676-AC88-CFBC0B1CF8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01416-D0D7-461C-B15B-D6A87169789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CB9430B9-3909-4863-8926-5CD9458AD596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gm:t>
    </dgm:pt>
    <dgm:pt modelId="{A10D4E58-5577-44E0-8B21-67ACBF159AF9}" type="par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C3B404-E2BF-4CCB-B834-FC8133E77F2E}" type="sibTrans" cxnId="{42C34E67-F257-48CA-935F-C7F47BBF5DF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F20813-85D2-4E4C-AA90-9F55CB72751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80953099-8961-4606-BAD3-B25490E21A25}" type="parTrans" cxnId="{B08DD6FA-A0F3-42E2-935D-063A0E9F2FAF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06A28F9-83D6-49B1-8C80-ECE390C82E25}" type="sibTrans" cxnId="{B08DD6FA-A0F3-42E2-935D-063A0E9F2FAF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CBF395-AC3C-4A7E-9E7A-03315B9E6F17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A5D8EC3A-61C0-40CE-86A7-35187EAC2E9D}" type="parTrans" cxnId="{A359075E-AF05-4719-ACC1-E2887CFCC51C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E6C3AF-F95C-4826-88C9-6C170F7B68BF}" type="sibTrans" cxnId="{A359075E-AF05-4719-ACC1-E2887CFCC51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5AB4E-0781-4003-943C-07805AD7F3F1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2784968D-B14C-4381-8D6A-DD06F5972B2B}" type="parTrans" cxnId="{2F47FA29-80F8-4DDD-AF80-A1774200473A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969394-9CA6-405E-B48F-C983C87BD964}" type="sibTrans" cxnId="{2F47FA29-80F8-4DDD-AF80-A1774200473A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2D4489A-1912-429B-BCE4-B4220FF12A2C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916AF32E-A5F3-43B3-84CB-C284D9C1FAE4}" type="parTrans" cxnId="{7E9179F4-DA69-4B38-B941-8F8F70258C55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0E321-0DB8-414C-B85D-D9CB14A05C45}" type="sibTrans" cxnId="{7E9179F4-DA69-4B38-B941-8F8F70258C55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E97090-857F-407D-8C27-6D3EEE4FA15D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FE7D7850-08A1-4794-81CC-E044DEC2A202}" type="parTrans" cxnId="{60EE27F1-2EB1-4E93-ABD5-5428B30E829C}">
      <dgm:prSet/>
      <dgm:spPr>
        <a:ln w="50800"/>
      </dgm:spPr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7E193E-7F32-4B61-8FC9-41AB8B47668F}" type="sibTrans" cxnId="{60EE27F1-2EB1-4E93-ABD5-5428B30E829C}">
      <dgm:prSet/>
      <dgm:spPr/>
      <dgm:t>
        <a:bodyPr/>
        <a:lstStyle/>
        <a:p>
          <a:endParaRPr lang="cs-CZ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8C830C-B708-4AB4-9F79-35C3033B3C42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0ABBF393-0AE8-45FE-974F-9CD24D7A0C14}" type="parTrans" cxnId="{2D495478-E438-4CFB-AE94-88AFD205D4D1}">
      <dgm:prSet/>
      <dgm:spPr>
        <a:ln w="50800"/>
      </dgm:spPr>
      <dgm:t>
        <a:bodyPr/>
        <a:lstStyle/>
        <a:p>
          <a:endParaRPr lang="cs-CZ"/>
        </a:p>
      </dgm:t>
    </dgm:pt>
    <dgm:pt modelId="{4EB09546-E79B-42D5-B21E-6FFAC68C5C02}" type="sibTrans" cxnId="{2D495478-E438-4CFB-AE94-88AFD205D4D1}">
      <dgm:prSet/>
      <dgm:spPr/>
      <dgm:t>
        <a:bodyPr/>
        <a:lstStyle/>
        <a:p>
          <a:endParaRPr lang="cs-CZ"/>
        </a:p>
      </dgm:t>
    </dgm:pt>
    <dgm:pt modelId="{2C0B68D3-D915-4D8E-B0D1-A8DE73316DD5}">
      <dgm:prSet phldrT="[Text]"/>
      <dgm:spPr/>
      <dgm:t>
        <a:bodyPr/>
        <a:lstStyle/>
        <a:p>
          <a:r>
            <a:rPr lang="cs-CZ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gm:t>
    </dgm:pt>
    <dgm:pt modelId="{336F8055-354D-46D0-8146-7BD146A2A0C3}" type="parTrans" cxnId="{5167FBD5-F3C8-48EE-9D25-AA2AEB78829A}">
      <dgm:prSet/>
      <dgm:spPr>
        <a:ln w="50800"/>
      </dgm:spPr>
      <dgm:t>
        <a:bodyPr/>
        <a:lstStyle/>
        <a:p>
          <a:endParaRPr lang="cs-CZ"/>
        </a:p>
      </dgm:t>
    </dgm:pt>
    <dgm:pt modelId="{80355E89-EBBB-43F4-82D5-10694D12277D}" type="sibTrans" cxnId="{5167FBD5-F3C8-48EE-9D25-AA2AEB78829A}">
      <dgm:prSet/>
      <dgm:spPr/>
      <dgm:t>
        <a:bodyPr/>
        <a:lstStyle/>
        <a:p>
          <a:endParaRPr lang="cs-CZ"/>
        </a:p>
      </dgm:t>
    </dgm:pt>
    <dgm:pt modelId="{52B77191-79C5-4FDC-B5D2-425D53DFB52B}" type="pres">
      <dgm:prSet presAssocID="{70801416-D0D7-461C-B15B-D6A8716978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AA6AA-E1F1-4C87-AD4B-2ED1EDBC0E53}" type="pres">
      <dgm:prSet presAssocID="{CB9430B9-3909-4863-8926-5CD9458AD596}" presName="root1" presStyleCnt="0"/>
      <dgm:spPr/>
    </dgm:pt>
    <dgm:pt modelId="{5D461862-DAF1-4D24-94C9-090C16B5CC24}" type="pres">
      <dgm:prSet presAssocID="{CB9430B9-3909-4863-8926-5CD9458AD596}" presName="LevelOneTextNode" presStyleLbl="node0" presStyleIdx="0" presStyleCnt="1">
        <dgm:presLayoutVars>
          <dgm:chPref val="3"/>
        </dgm:presLayoutVars>
      </dgm:prSet>
      <dgm:spPr/>
    </dgm:pt>
    <dgm:pt modelId="{DD1071FF-E818-485C-98A2-4D9A19AB7FAC}" type="pres">
      <dgm:prSet presAssocID="{CB9430B9-3909-4863-8926-5CD9458AD596}" presName="level2hierChild" presStyleCnt="0"/>
      <dgm:spPr/>
    </dgm:pt>
    <dgm:pt modelId="{044B49F9-2F7C-4CBD-A54A-DB03A2CEF506}" type="pres">
      <dgm:prSet presAssocID="{80953099-8961-4606-BAD3-B25490E21A25}" presName="conn2-1" presStyleLbl="parChTrans1D2" presStyleIdx="0" presStyleCnt="3"/>
      <dgm:spPr/>
    </dgm:pt>
    <dgm:pt modelId="{D11CCF29-B5B0-45C1-9959-EB5B57397334}" type="pres">
      <dgm:prSet presAssocID="{80953099-8961-4606-BAD3-B25490E21A25}" presName="connTx" presStyleLbl="parChTrans1D2" presStyleIdx="0" presStyleCnt="3"/>
      <dgm:spPr/>
    </dgm:pt>
    <dgm:pt modelId="{F519AB2B-56BB-49ED-8151-5A70CCEFCA49}" type="pres">
      <dgm:prSet presAssocID="{3CF20813-85D2-4E4C-AA90-9F55CB727515}" presName="root2" presStyleCnt="0"/>
      <dgm:spPr/>
    </dgm:pt>
    <dgm:pt modelId="{503A9F3C-7863-4C8D-93CA-A85CBEE4AB31}" type="pres">
      <dgm:prSet presAssocID="{3CF20813-85D2-4E4C-AA90-9F55CB727515}" presName="LevelTwoTextNode" presStyleLbl="node2" presStyleIdx="0" presStyleCnt="3">
        <dgm:presLayoutVars>
          <dgm:chPref val="3"/>
        </dgm:presLayoutVars>
      </dgm:prSet>
      <dgm:spPr/>
    </dgm:pt>
    <dgm:pt modelId="{0D8830DA-EC2C-439C-8EAD-1B1B291B97C3}" type="pres">
      <dgm:prSet presAssocID="{3CF20813-85D2-4E4C-AA90-9F55CB727515}" presName="level3hierChild" presStyleCnt="0"/>
      <dgm:spPr/>
    </dgm:pt>
    <dgm:pt modelId="{B33BFE48-CF7D-4C06-8333-29EEB3F07535}" type="pres">
      <dgm:prSet presAssocID="{A5D8EC3A-61C0-40CE-86A7-35187EAC2E9D}" presName="conn2-1" presStyleLbl="parChTrans1D3" presStyleIdx="0" presStyleCnt="4"/>
      <dgm:spPr/>
    </dgm:pt>
    <dgm:pt modelId="{E8CA329C-80C2-4A26-BA97-23E9A44EB6B5}" type="pres">
      <dgm:prSet presAssocID="{A5D8EC3A-61C0-40CE-86A7-35187EAC2E9D}" presName="connTx" presStyleLbl="parChTrans1D3" presStyleIdx="0" presStyleCnt="4"/>
      <dgm:spPr/>
    </dgm:pt>
    <dgm:pt modelId="{25D2CC35-A95F-4D9D-AA73-1FED0814F280}" type="pres">
      <dgm:prSet presAssocID="{12CBF395-AC3C-4A7E-9E7A-03315B9E6F17}" presName="root2" presStyleCnt="0"/>
      <dgm:spPr/>
    </dgm:pt>
    <dgm:pt modelId="{8ADCC46C-992E-4999-84C4-23D18161EE28}" type="pres">
      <dgm:prSet presAssocID="{12CBF395-AC3C-4A7E-9E7A-03315B9E6F17}" presName="LevelTwoTextNode" presStyleLbl="node3" presStyleIdx="0" presStyleCnt="4">
        <dgm:presLayoutVars>
          <dgm:chPref val="3"/>
        </dgm:presLayoutVars>
      </dgm:prSet>
      <dgm:spPr/>
    </dgm:pt>
    <dgm:pt modelId="{583AB83A-3A6C-4FDD-8680-13F8EEF34B45}" type="pres">
      <dgm:prSet presAssocID="{12CBF395-AC3C-4A7E-9E7A-03315B9E6F17}" presName="level3hierChild" presStyleCnt="0"/>
      <dgm:spPr/>
    </dgm:pt>
    <dgm:pt modelId="{222C3007-A3D8-4EFD-B156-A880A82F47CF}" type="pres">
      <dgm:prSet presAssocID="{2784968D-B14C-4381-8D6A-DD06F5972B2B}" presName="conn2-1" presStyleLbl="parChTrans1D3" presStyleIdx="1" presStyleCnt="4"/>
      <dgm:spPr/>
    </dgm:pt>
    <dgm:pt modelId="{289F80D4-3172-4234-BCFA-840D89329BD6}" type="pres">
      <dgm:prSet presAssocID="{2784968D-B14C-4381-8D6A-DD06F5972B2B}" presName="connTx" presStyleLbl="parChTrans1D3" presStyleIdx="1" presStyleCnt="4"/>
      <dgm:spPr/>
    </dgm:pt>
    <dgm:pt modelId="{A23B464C-F91D-4709-9997-8489859252D5}" type="pres">
      <dgm:prSet presAssocID="{A8D5AB4E-0781-4003-943C-07805AD7F3F1}" presName="root2" presStyleCnt="0"/>
      <dgm:spPr/>
    </dgm:pt>
    <dgm:pt modelId="{8FB89D79-A7DE-4013-8290-04C68C05DBB1}" type="pres">
      <dgm:prSet presAssocID="{A8D5AB4E-0781-4003-943C-07805AD7F3F1}" presName="LevelTwoTextNode" presStyleLbl="node3" presStyleIdx="1" presStyleCnt="4">
        <dgm:presLayoutVars>
          <dgm:chPref val="3"/>
        </dgm:presLayoutVars>
      </dgm:prSet>
      <dgm:spPr/>
    </dgm:pt>
    <dgm:pt modelId="{00CDE7D0-9944-4C87-A206-E1EFC7F73732}" type="pres">
      <dgm:prSet presAssocID="{A8D5AB4E-0781-4003-943C-07805AD7F3F1}" presName="level3hierChild" presStyleCnt="0"/>
      <dgm:spPr/>
    </dgm:pt>
    <dgm:pt modelId="{D4849438-347B-45D5-81AA-58F748B6BAD9}" type="pres">
      <dgm:prSet presAssocID="{0ABBF393-0AE8-45FE-974F-9CD24D7A0C14}" presName="conn2-1" presStyleLbl="parChTrans1D3" presStyleIdx="2" presStyleCnt="4"/>
      <dgm:spPr/>
    </dgm:pt>
    <dgm:pt modelId="{CE62149B-F90E-45AE-B880-86FB3119BDAA}" type="pres">
      <dgm:prSet presAssocID="{0ABBF393-0AE8-45FE-974F-9CD24D7A0C14}" presName="connTx" presStyleLbl="parChTrans1D3" presStyleIdx="2" presStyleCnt="4"/>
      <dgm:spPr/>
    </dgm:pt>
    <dgm:pt modelId="{E981E1D2-002A-4503-93AE-95846C24B719}" type="pres">
      <dgm:prSet presAssocID="{938C830C-B708-4AB4-9F79-35C3033B3C42}" presName="root2" presStyleCnt="0"/>
      <dgm:spPr/>
    </dgm:pt>
    <dgm:pt modelId="{7BF359CA-9DF2-4756-A6A6-C884B0093153}" type="pres">
      <dgm:prSet presAssocID="{938C830C-B708-4AB4-9F79-35C3033B3C42}" presName="LevelTwoTextNode" presStyleLbl="node3" presStyleIdx="2" presStyleCnt="4">
        <dgm:presLayoutVars>
          <dgm:chPref val="3"/>
        </dgm:presLayoutVars>
      </dgm:prSet>
      <dgm:spPr/>
    </dgm:pt>
    <dgm:pt modelId="{016B2638-5F58-4857-BAB2-2508A9A82DE7}" type="pres">
      <dgm:prSet presAssocID="{938C830C-B708-4AB4-9F79-35C3033B3C42}" presName="level3hierChild" presStyleCnt="0"/>
      <dgm:spPr/>
    </dgm:pt>
    <dgm:pt modelId="{1DA4EEAF-10CC-4FFD-84FF-08A4D3E2E449}" type="pres">
      <dgm:prSet presAssocID="{336F8055-354D-46D0-8146-7BD146A2A0C3}" presName="conn2-1" presStyleLbl="parChTrans1D2" presStyleIdx="1" presStyleCnt="3"/>
      <dgm:spPr/>
    </dgm:pt>
    <dgm:pt modelId="{92DE377B-7D64-45F1-9D12-766AA19DDF88}" type="pres">
      <dgm:prSet presAssocID="{336F8055-354D-46D0-8146-7BD146A2A0C3}" presName="connTx" presStyleLbl="parChTrans1D2" presStyleIdx="1" presStyleCnt="3"/>
      <dgm:spPr/>
    </dgm:pt>
    <dgm:pt modelId="{CBBA4108-4219-46E3-9168-12F1194FF747}" type="pres">
      <dgm:prSet presAssocID="{2C0B68D3-D915-4D8E-B0D1-A8DE73316DD5}" presName="root2" presStyleCnt="0"/>
      <dgm:spPr/>
    </dgm:pt>
    <dgm:pt modelId="{50DC4A7B-CD48-4ED1-8859-975F48ED596C}" type="pres">
      <dgm:prSet presAssocID="{2C0B68D3-D915-4D8E-B0D1-A8DE73316DD5}" presName="LevelTwoTextNode" presStyleLbl="node2" presStyleIdx="1" presStyleCnt="3">
        <dgm:presLayoutVars>
          <dgm:chPref val="3"/>
        </dgm:presLayoutVars>
      </dgm:prSet>
      <dgm:spPr/>
    </dgm:pt>
    <dgm:pt modelId="{4D19F97A-054D-4FD1-A529-38A93CB73EC3}" type="pres">
      <dgm:prSet presAssocID="{2C0B68D3-D915-4D8E-B0D1-A8DE73316DD5}" presName="level3hierChild" presStyleCnt="0"/>
      <dgm:spPr/>
    </dgm:pt>
    <dgm:pt modelId="{E5E2F6BD-34B1-40FB-B0BF-6DC0BD68AAEF}" type="pres">
      <dgm:prSet presAssocID="{916AF32E-A5F3-43B3-84CB-C284D9C1FAE4}" presName="conn2-1" presStyleLbl="parChTrans1D2" presStyleIdx="2" presStyleCnt="3"/>
      <dgm:spPr/>
    </dgm:pt>
    <dgm:pt modelId="{F5156AE1-9EED-4F0E-823D-C22E1F1813B0}" type="pres">
      <dgm:prSet presAssocID="{916AF32E-A5F3-43B3-84CB-C284D9C1FAE4}" presName="connTx" presStyleLbl="parChTrans1D2" presStyleIdx="2" presStyleCnt="3"/>
      <dgm:spPr/>
    </dgm:pt>
    <dgm:pt modelId="{5977C748-C678-40B7-B311-2D90D9AF7AFD}" type="pres">
      <dgm:prSet presAssocID="{52D4489A-1912-429B-BCE4-B4220FF12A2C}" presName="root2" presStyleCnt="0"/>
      <dgm:spPr/>
    </dgm:pt>
    <dgm:pt modelId="{6674869E-5A3D-432B-938F-5E9BAF7BCA20}" type="pres">
      <dgm:prSet presAssocID="{52D4489A-1912-429B-BCE4-B4220FF12A2C}" presName="LevelTwoTextNode" presStyleLbl="node2" presStyleIdx="2" presStyleCnt="3">
        <dgm:presLayoutVars>
          <dgm:chPref val="3"/>
        </dgm:presLayoutVars>
      </dgm:prSet>
      <dgm:spPr/>
    </dgm:pt>
    <dgm:pt modelId="{E3077F16-C885-429B-8006-52EEFCF6C85C}" type="pres">
      <dgm:prSet presAssocID="{52D4489A-1912-429B-BCE4-B4220FF12A2C}" presName="level3hierChild" presStyleCnt="0"/>
      <dgm:spPr/>
    </dgm:pt>
    <dgm:pt modelId="{0D26EB5D-747A-4A94-8D2E-F9CE8605A9D8}" type="pres">
      <dgm:prSet presAssocID="{FE7D7850-08A1-4794-81CC-E044DEC2A202}" presName="conn2-1" presStyleLbl="parChTrans1D3" presStyleIdx="3" presStyleCnt="4"/>
      <dgm:spPr/>
    </dgm:pt>
    <dgm:pt modelId="{66904C6F-E622-4D0E-B52C-D8A5CCB565BB}" type="pres">
      <dgm:prSet presAssocID="{FE7D7850-08A1-4794-81CC-E044DEC2A202}" presName="connTx" presStyleLbl="parChTrans1D3" presStyleIdx="3" presStyleCnt="4"/>
      <dgm:spPr/>
    </dgm:pt>
    <dgm:pt modelId="{FD9DD227-280E-4FF7-A0DC-16BDF1404397}" type="pres">
      <dgm:prSet presAssocID="{C0E97090-857F-407D-8C27-6D3EEE4FA15D}" presName="root2" presStyleCnt="0"/>
      <dgm:spPr/>
    </dgm:pt>
    <dgm:pt modelId="{E40E6E7A-B425-45C0-AB25-308A9763CCA2}" type="pres">
      <dgm:prSet presAssocID="{C0E97090-857F-407D-8C27-6D3EEE4FA15D}" presName="LevelTwoTextNode" presStyleLbl="node3" presStyleIdx="3" presStyleCnt="4">
        <dgm:presLayoutVars>
          <dgm:chPref val="3"/>
        </dgm:presLayoutVars>
      </dgm:prSet>
      <dgm:spPr/>
    </dgm:pt>
    <dgm:pt modelId="{254351DF-6469-4676-AC88-CFBC0B1CF8B3}" type="pres">
      <dgm:prSet presAssocID="{C0E97090-857F-407D-8C27-6D3EEE4FA15D}" presName="level3hierChild" presStyleCnt="0"/>
      <dgm:spPr/>
    </dgm:pt>
  </dgm:ptLst>
  <dgm:cxnLst>
    <dgm:cxn modelId="{AE5E3D01-E1D2-4909-8648-9E6D56F03D4D}" type="presOf" srcId="{A5D8EC3A-61C0-40CE-86A7-35187EAC2E9D}" destId="{B33BFE48-CF7D-4C06-8333-29EEB3F07535}" srcOrd="0" destOrd="0" presId="urn:microsoft.com/office/officeart/2005/8/layout/hierarchy2"/>
    <dgm:cxn modelId="{EC897C02-38E7-445A-B7A9-63C53E5B8F56}" type="presOf" srcId="{C0E97090-857F-407D-8C27-6D3EEE4FA15D}" destId="{E40E6E7A-B425-45C0-AB25-308A9763CCA2}" srcOrd="0" destOrd="0" presId="urn:microsoft.com/office/officeart/2005/8/layout/hierarchy2"/>
    <dgm:cxn modelId="{E3B16B11-71AF-49D6-A757-B95F3C6D8ED9}" type="presOf" srcId="{CB9430B9-3909-4863-8926-5CD9458AD596}" destId="{5D461862-DAF1-4D24-94C9-090C16B5CC24}" srcOrd="0" destOrd="0" presId="urn:microsoft.com/office/officeart/2005/8/layout/hierarchy2"/>
    <dgm:cxn modelId="{DF9DCF14-A54F-4363-9710-89916BCE4DB1}" type="presOf" srcId="{0ABBF393-0AE8-45FE-974F-9CD24D7A0C14}" destId="{CE62149B-F90E-45AE-B880-86FB3119BDAA}" srcOrd="1" destOrd="0" presId="urn:microsoft.com/office/officeart/2005/8/layout/hierarchy2"/>
    <dgm:cxn modelId="{A2ED6617-0BAD-4B19-A210-BA423C689C06}" type="presOf" srcId="{336F8055-354D-46D0-8146-7BD146A2A0C3}" destId="{92DE377B-7D64-45F1-9D12-766AA19DDF88}" srcOrd="1" destOrd="0" presId="urn:microsoft.com/office/officeart/2005/8/layout/hierarchy2"/>
    <dgm:cxn modelId="{1E571123-CA8C-41F3-A761-4645EECD7814}" type="presOf" srcId="{2784968D-B14C-4381-8D6A-DD06F5972B2B}" destId="{222C3007-A3D8-4EFD-B156-A880A82F47CF}" srcOrd="0" destOrd="0" presId="urn:microsoft.com/office/officeart/2005/8/layout/hierarchy2"/>
    <dgm:cxn modelId="{2F47FA29-80F8-4DDD-AF80-A1774200473A}" srcId="{3CF20813-85D2-4E4C-AA90-9F55CB727515}" destId="{A8D5AB4E-0781-4003-943C-07805AD7F3F1}" srcOrd="1" destOrd="0" parTransId="{2784968D-B14C-4381-8D6A-DD06F5972B2B}" sibTransId="{E2969394-9CA6-405E-B48F-C983C87BD964}"/>
    <dgm:cxn modelId="{E094EA30-CEDC-4F03-98E8-2E8BA756995F}" type="presOf" srcId="{80953099-8961-4606-BAD3-B25490E21A25}" destId="{D11CCF29-B5B0-45C1-9959-EB5B57397334}" srcOrd="1" destOrd="0" presId="urn:microsoft.com/office/officeart/2005/8/layout/hierarchy2"/>
    <dgm:cxn modelId="{A359075E-AF05-4719-ACC1-E2887CFCC51C}" srcId="{3CF20813-85D2-4E4C-AA90-9F55CB727515}" destId="{12CBF395-AC3C-4A7E-9E7A-03315B9E6F17}" srcOrd="0" destOrd="0" parTransId="{A5D8EC3A-61C0-40CE-86A7-35187EAC2E9D}" sibTransId="{8FE6C3AF-F95C-4826-88C9-6C170F7B68BF}"/>
    <dgm:cxn modelId="{42C34E67-F257-48CA-935F-C7F47BBF5DFF}" srcId="{70801416-D0D7-461C-B15B-D6A871697899}" destId="{CB9430B9-3909-4863-8926-5CD9458AD596}" srcOrd="0" destOrd="0" parTransId="{A10D4E58-5577-44E0-8B21-67ACBF159AF9}" sibTransId="{E2C3B404-E2BF-4CCB-B834-FC8133E77F2E}"/>
    <dgm:cxn modelId="{2D495478-E438-4CFB-AE94-88AFD205D4D1}" srcId="{3CF20813-85D2-4E4C-AA90-9F55CB727515}" destId="{938C830C-B708-4AB4-9F79-35C3033B3C42}" srcOrd="2" destOrd="0" parTransId="{0ABBF393-0AE8-45FE-974F-9CD24D7A0C14}" sibTransId="{4EB09546-E79B-42D5-B21E-6FFAC68C5C02}"/>
    <dgm:cxn modelId="{BCDD94A7-CAF7-453D-8C86-E41D8E70B971}" type="presOf" srcId="{FE7D7850-08A1-4794-81CC-E044DEC2A202}" destId="{66904C6F-E622-4D0E-B52C-D8A5CCB565BB}" srcOrd="1" destOrd="0" presId="urn:microsoft.com/office/officeart/2005/8/layout/hierarchy2"/>
    <dgm:cxn modelId="{936944A9-9A2B-4734-9970-80E936DB095D}" type="presOf" srcId="{52D4489A-1912-429B-BCE4-B4220FF12A2C}" destId="{6674869E-5A3D-432B-938F-5E9BAF7BCA20}" srcOrd="0" destOrd="0" presId="urn:microsoft.com/office/officeart/2005/8/layout/hierarchy2"/>
    <dgm:cxn modelId="{8BE170AE-9B19-46A0-B2DF-2FF379C9C21C}" type="presOf" srcId="{A5D8EC3A-61C0-40CE-86A7-35187EAC2E9D}" destId="{E8CA329C-80C2-4A26-BA97-23E9A44EB6B5}" srcOrd="1" destOrd="0" presId="urn:microsoft.com/office/officeart/2005/8/layout/hierarchy2"/>
    <dgm:cxn modelId="{57A11BB0-B743-4236-810F-8BBDF95B0308}" type="presOf" srcId="{70801416-D0D7-461C-B15B-D6A871697899}" destId="{52B77191-79C5-4FDC-B5D2-425D53DFB52B}" srcOrd="0" destOrd="0" presId="urn:microsoft.com/office/officeart/2005/8/layout/hierarchy2"/>
    <dgm:cxn modelId="{D4425AB2-0DDA-44D1-9CB1-82712B7DD30F}" type="presOf" srcId="{FE7D7850-08A1-4794-81CC-E044DEC2A202}" destId="{0D26EB5D-747A-4A94-8D2E-F9CE8605A9D8}" srcOrd="0" destOrd="0" presId="urn:microsoft.com/office/officeart/2005/8/layout/hierarchy2"/>
    <dgm:cxn modelId="{71F447BA-166C-4BF9-A096-B7058F7CF28A}" type="presOf" srcId="{80953099-8961-4606-BAD3-B25490E21A25}" destId="{044B49F9-2F7C-4CBD-A54A-DB03A2CEF506}" srcOrd="0" destOrd="0" presId="urn:microsoft.com/office/officeart/2005/8/layout/hierarchy2"/>
    <dgm:cxn modelId="{9B36EFCD-1A7F-4F37-B4B3-7F9BE4FC880F}" type="presOf" srcId="{916AF32E-A5F3-43B3-84CB-C284D9C1FAE4}" destId="{E5E2F6BD-34B1-40FB-B0BF-6DC0BD68AAEF}" srcOrd="0" destOrd="0" presId="urn:microsoft.com/office/officeart/2005/8/layout/hierarchy2"/>
    <dgm:cxn modelId="{5167FBD5-F3C8-48EE-9D25-AA2AEB78829A}" srcId="{CB9430B9-3909-4863-8926-5CD9458AD596}" destId="{2C0B68D3-D915-4D8E-B0D1-A8DE73316DD5}" srcOrd="1" destOrd="0" parTransId="{336F8055-354D-46D0-8146-7BD146A2A0C3}" sibTransId="{80355E89-EBBB-43F4-82D5-10694D12277D}"/>
    <dgm:cxn modelId="{8EC6B2D7-DACB-4312-8C45-1EDD8B5DBC6B}" type="presOf" srcId="{2784968D-B14C-4381-8D6A-DD06F5972B2B}" destId="{289F80D4-3172-4234-BCFA-840D89329BD6}" srcOrd="1" destOrd="0" presId="urn:microsoft.com/office/officeart/2005/8/layout/hierarchy2"/>
    <dgm:cxn modelId="{11BF36E0-AE41-4A12-8F0C-31216AA644B4}" type="presOf" srcId="{2C0B68D3-D915-4D8E-B0D1-A8DE73316DD5}" destId="{50DC4A7B-CD48-4ED1-8859-975F48ED596C}" srcOrd="0" destOrd="0" presId="urn:microsoft.com/office/officeart/2005/8/layout/hierarchy2"/>
    <dgm:cxn modelId="{0E1C6AE2-F2F6-4C2C-AF17-7E467C10F3B0}" type="presOf" srcId="{916AF32E-A5F3-43B3-84CB-C284D9C1FAE4}" destId="{F5156AE1-9EED-4F0E-823D-C22E1F1813B0}" srcOrd="1" destOrd="0" presId="urn:microsoft.com/office/officeart/2005/8/layout/hierarchy2"/>
    <dgm:cxn modelId="{60D733EA-C67B-4FB7-A6A2-A4A63BCC3D1D}" type="presOf" srcId="{938C830C-B708-4AB4-9F79-35C3033B3C42}" destId="{7BF359CA-9DF2-4756-A6A6-C884B0093153}" srcOrd="0" destOrd="0" presId="urn:microsoft.com/office/officeart/2005/8/layout/hierarchy2"/>
    <dgm:cxn modelId="{B554C2EC-8531-4BEC-BC5B-038A6C086CEA}" type="presOf" srcId="{336F8055-354D-46D0-8146-7BD146A2A0C3}" destId="{1DA4EEAF-10CC-4FFD-84FF-08A4D3E2E449}" srcOrd="0" destOrd="0" presId="urn:microsoft.com/office/officeart/2005/8/layout/hierarchy2"/>
    <dgm:cxn modelId="{60EE27F1-2EB1-4E93-ABD5-5428B30E829C}" srcId="{52D4489A-1912-429B-BCE4-B4220FF12A2C}" destId="{C0E97090-857F-407D-8C27-6D3EEE4FA15D}" srcOrd="0" destOrd="0" parTransId="{FE7D7850-08A1-4794-81CC-E044DEC2A202}" sibTransId="{917E193E-7F32-4B61-8FC9-41AB8B47668F}"/>
    <dgm:cxn modelId="{7E9179F4-DA69-4B38-B941-8F8F70258C55}" srcId="{CB9430B9-3909-4863-8926-5CD9458AD596}" destId="{52D4489A-1912-429B-BCE4-B4220FF12A2C}" srcOrd="2" destOrd="0" parTransId="{916AF32E-A5F3-43B3-84CB-C284D9C1FAE4}" sibTransId="{94E0E321-0DB8-414C-B85D-D9CB14A05C45}"/>
    <dgm:cxn modelId="{5AB786F4-6EAE-4BDB-8FD7-046BF51FB8B0}" type="presOf" srcId="{3CF20813-85D2-4E4C-AA90-9F55CB727515}" destId="{503A9F3C-7863-4C8D-93CA-A85CBEE4AB31}" srcOrd="0" destOrd="0" presId="urn:microsoft.com/office/officeart/2005/8/layout/hierarchy2"/>
    <dgm:cxn modelId="{020304F8-CA37-429C-B165-BB1626153D01}" type="presOf" srcId="{A8D5AB4E-0781-4003-943C-07805AD7F3F1}" destId="{8FB89D79-A7DE-4013-8290-04C68C05DBB1}" srcOrd="0" destOrd="0" presId="urn:microsoft.com/office/officeart/2005/8/layout/hierarchy2"/>
    <dgm:cxn modelId="{B08DD6FA-A0F3-42E2-935D-063A0E9F2FAF}" srcId="{CB9430B9-3909-4863-8926-5CD9458AD596}" destId="{3CF20813-85D2-4E4C-AA90-9F55CB727515}" srcOrd="0" destOrd="0" parTransId="{80953099-8961-4606-BAD3-B25490E21A25}" sibTransId="{506A28F9-83D6-49B1-8C80-ECE390C82E25}"/>
    <dgm:cxn modelId="{F50155FB-94BF-4D30-9EFC-03C2380855B1}" type="presOf" srcId="{12CBF395-AC3C-4A7E-9E7A-03315B9E6F17}" destId="{8ADCC46C-992E-4999-84C4-23D18161EE28}" srcOrd="0" destOrd="0" presId="urn:microsoft.com/office/officeart/2005/8/layout/hierarchy2"/>
    <dgm:cxn modelId="{D8740BFD-DA29-4031-A56F-A79CF0A23F66}" type="presOf" srcId="{0ABBF393-0AE8-45FE-974F-9CD24D7A0C14}" destId="{D4849438-347B-45D5-81AA-58F748B6BAD9}" srcOrd="0" destOrd="0" presId="urn:microsoft.com/office/officeart/2005/8/layout/hierarchy2"/>
    <dgm:cxn modelId="{3E3222B2-6F50-42CB-A181-F34AC4351807}" type="presParOf" srcId="{52B77191-79C5-4FDC-B5D2-425D53DFB52B}" destId="{A73AA6AA-E1F1-4C87-AD4B-2ED1EDBC0E53}" srcOrd="0" destOrd="0" presId="urn:microsoft.com/office/officeart/2005/8/layout/hierarchy2"/>
    <dgm:cxn modelId="{A1F6EB64-0041-40F8-BC79-D5B8166FD0CF}" type="presParOf" srcId="{A73AA6AA-E1F1-4C87-AD4B-2ED1EDBC0E53}" destId="{5D461862-DAF1-4D24-94C9-090C16B5CC24}" srcOrd="0" destOrd="0" presId="urn:microsoft.com/office/officeart/2005/8/layout/hierarchy2"/>
    <dgm:cxn modelId="{51663546-D5A0-4FB5-8970-2459A288CCEE}" type="presParOf" srcId="{A73AA6AA-E1F1-4C87-AD4B-2ED1EDBC0E53}" destId="{DD1071FF-E818-485C-98A2-4D9A19AB7FAC}" srcOrd="1" destOrd="0" presId="urn:microsoft.com/office/officeart/2005/8/layout/hierarchy2"/>
    <dgm:cxn modelId="{8E6FCEA7-2DF0-4694-9261-27A93E61526E}" type="presParOf" srcId="{DD1071FF-E818-485C-98A2-4D9A19AB7FAC}" destId="{044B49F9-2F7C-4CBD-A54A-DB03A2CEF506}" srcOrd="0" destOrd="0" presId="urn:microsoft.com/office/officeart/2005/8/layout/hierarchy2"/>
    <dgm:cxn modelId="{91EF167F-69B5-40CE-9371-F9536D31F1A1}" type="presParOf" srcId="{044B49F9-2F7C-4CBD-A54A-DB03A2CEF506}" destId="{D11CCF29-B5B0-45C1-9959-EB5B57397334}" srcOrd="0" destOrd="0" presId="urn:microsoft.com/office/officeart/2005/8/layout/hierarchy2"/>
    <dgm:cxn modelId="{D86958D7-868F-41F0-B63F-185E85F890B5}" type="presParOf" srcId="{DD1071FF-E818-485C-98A2-4D9A19AB7FAC}" destId="{F519AB2B-56BB-49ED-8151-5A70CCEFCA49}" srcOrd="1" destOrd="0" presId="urn:microsoft.com/office/officeart/2005/8/layout/hierarchy2"/>
    <dgm:cxn modelId="{8B552ED3-CD70-4971-BFA2-461A50B70C46}" type="presParOf" srcId="{F519AB2B-56BB-49ED-8151-5A70CCEFCA49}" destId="{503A9F3C-7863-4C8D-93CA-A85CBEE4AB31}" srcOrd="0" destOrd="0" presId="urn:microsoft.com/office/officeart/2005/8/layout/hierarchy2"/>
    <dgm:cxn modelId="{C004DA8A-63C5-4A20-941F-DA12A0BA24AB}" type="presParOf" srcId="{F519AB2B-56BB-49ED-8151-5A70CCEFCA49}" destId="{0D8830DA-EC2C-439C-8EAD-1B1B291B97C3}" srcOrd="1" destOrd="0" presId="urn:microsoft.com/office/officeart/2005/8/layout/hierarchy2"/>
    <dgm:cxn modelId="{A0F16ED7-DA08-4594-9EE4-AB2DF600F734}" type="presParOf" srcId="{0D8830DA-EC2C-439C-8EAD-1B1B291B97C3}" destId="{B33BFE48-CF7D-4C06-8333-29EEB3F07535}" srcOrd="0" destOrd="0" presId="urn:microsoft.com/office/officeart/2005/8/layout/hierarchy2"/>
    <dgm:cxn modelId="{7FAAE622-0E46-48CC-B293-D1F3E58612E4}" type="presParOf" srcId="{B33BFE48-CF7D-4C06-8333-29EEB3F07535}" destId="{E8CA329C-80C2-4A26-BA97-23E9A44EB6B5}" srcOrd="0" destOrd="0" presId="urn:microsoft.com/office/officeart/2005/8/layout/hierarchy2"/>
    <dgm:cxn modelId="{8C47135A-6DD2-4806-8DB5-D8E9DFB260F6}" type="presParOf" srcId="{0D8830DA-EC2C-439C-8EAD-1B1B291B97C3}" destId="{25D2CC35-A95F-4D9D-AA73-1FED0814F280}" srcOrd="1" destOrd="0" presId="urn:microsoft.com/office/officeart/2005/8/layout/hierarchy2"/>
    <dgm:cxn modelId="{37EE75B7-7E16-4C62-BAA4-51A485B5CFB2}" type="presParOf" srcId="{25D2CC35-A95F-4D9D-AA73-1FED0814F280}" destId="{8ADCC46C-992E-4999-84C4-23D18161EE28}" srcOrd="0" destOrd="0" presId="urn:microsoft.com/office/officeart/2005/8/layout/hierarchy2"/>
    <dgm:cxn modelId="{171DA758-BAC4-428F-9473-7C9D0CB75EB6}" type="presParOf" srcId="{25D2CC35-A95F-4D9D-AA73-1FED0814F280}" destId="{583AB83A-3A6C-4FDD-8680-13F8EEF34B45}" srcOrd="1" destOrd="0" presId="urn:microsoft.com/office/officeart/2005/8/layout/hierarchy2"/>
    <dgm:cxn modelId="{9C244BE2-951C-48A3-A1EF-4A975D8C6453}" type="presParOf" srcId="{0D8830DA-EC2C-439C-8EAD-1B1B291B97C3}" destId="{222C3007-A3D8-4EFD-B156-A880A82F47CF}" srcOrd="2" destOrd="0" presId="urn:microsoft.com/office/officeart/2005/8/layout/hierarchy2"/>
    <dgm:cxn modelId="{5A0F6D18-BF47-4DB6-A0FF-054F09131A93}" type="presParOf" srcId="{222C3007-A3D8-4EFD-B156-A880A82F47CF}" destId="{289F80D4-3172-4234-BCFA-840D89329BD6}" srcOrd="0" destOrd="0" presId="urn:microsoft.com/office/officeart/2005/8/layout/hierarchy2"/>
    <dgm:cxn modelId="{B65D4D1F-AE47-47ED-92C8-F48567193D70}" type="presParOf" srcId="{0D8830DA-EC2C-439C-8EAD-1B1B291B97C3}" destId="{A23B464C-F91D-4709-9997-8489859252D5}" srcOrd="3" destOrd="0" presId="urn:microsoft.com/office/officeart/2005/8/layout/hierarchy2"/>
    <dgm:cxn modelId="{E661CF68-4E9E-4D4F-B38D-CC2E79C8FCCB}" type="presParOf" srcId="{A23B464C-F91D-4709-9997-8489859252D5}" destId="{8FB89D79-A7DE-4013-8290-04C68C05DBB1}" srcOrd="0" destOrd="0" presId="urn:microsoft.com/office/officeart/2005/8/layout/hierarchy2"/>
    <dgm:cxn modelId="{DD0FCBC1-4741-43F3-A69E-BB23F31C2167}" type="presParOf" srcId="{A23B464C-F91D-4709-9997-8489859252D5}" destId="{00CDE7D0-9944-4C87-A206-E1EFC7F73732}" srcOrd="1" destOrd="0" presId="urn:microsoft.com/office/officeart/2005/8/layout/hierarchy2"/>
    <dgm:cxn modelId="{98A04A11-B474-4896-B087-7E9C536D3B69}" type="presParOf" srcId="{0D8830DA-EC2C-439C-8EAD-1B1B291B97C3}" destId="{D4849438-347B-45D5-81AA-58F748B6BAD9}" srcOrd="4" destOrd="0" presId="urn:microsoft.com/office/officeart/2005/8/layout/hierarchy2"/>
    <dgm:cxn modelId="{A8B7E796-4891-45E2-98C8-5ADACA2DB010}" type="presParOf" srcId="{D4849438-347B-45D5-81AA-58F748B6BAD9}" destId="{CE62149B-F90E-45AE-B880-86FB3119BDAA}" srcOrd="0" destOrd="0" presId="urn:microsoft.com/office/officeart/2005/8/layout/hierarchy2"/>
    <dgm:cxn modelId="{22761200-CF77-4EAD-997B-59943CFCDA79}" type="presParOf" srcId="{0D8830DA-EC2C-439C-8EAD-1B1B291B97C3}" destId="{E981E1D2-002A-4503-93AE-95846C24B719}" srcOrd="5" destOrd="0" presId="urn:microsoft.com/office/officeart/2005/8/layout/hierarchy2"/>
    <dgm:cxn modelId="{D7CF391E-43B4-4DC8-8451-FFBF79794C9C}" type="presParOf" srcId="{E981E1D2-002A-4503-93AE-95846C24B719}" destId="{7BF359CA-9DF2-4756-A6A6-C884B0093153}" srcOrd="0" destOrd="0" presId="urn:microsoft.com/office/officeart/2005/8/layout/hierarchy2"/>
    <dgm:cxn modelId="{C68CECA5-AC94-423B-B92F-336542218255}" type="presParOf" srcId="{E981E1D2-002A-4503-93AE-95846C24B719}" destId="{016B2638-5F58-4857-BAB2-2508A9A82DE7}" srcOrd="1" destOrd="0" presId="urn:microsoft.com/office/officeart/2005/8/layout/hierarchy2"/>
    <dgm:cxn modelId="{7E659E5A-7C40-46EE-A11F-9B67BECCA170}" type="presParOf" srcId="{DD1071FF-E818-485C-98A2-4D9A19AB7FAC}" destId="{1DA4EEAF-10CC-4FFD-84FF-08A4D3E2E449}" srcOrd="2" destOrd="0" presId="urn:microsoft.com/office/officeart/2005/8/layout/hierarchy2"/>
    <dgm:cxn modelId="{1A7E9951-E20C-416F-994C-653FD9E904B0}" type="presParOf" srcId="{1DA4EEAF-10CC-4FFD-84FF-08A4D3E2E449}" destId="{92DE377B-7D64-45F1-9D12-766AA19DDF88}" srcOrd="0" destOrd="0" presId="urn:microsoft.com/office/officeart/2005/8/layout/hierarchy2"/>
    <dgm:cxn modelId="{9E4CAC39-5BE2-4444-9D0F-06B9756FF2CC}" type="presParOf" srcId="{DD1071FF-E818-485C-98A2-4D9A19AB7FAC}" destId="{CBBA4108-4219-46E3-9168-12F1194FF747}" srcOrd="3" destOrd="0" presId="urn:microsoft.com/office/officeart/2005/8/layout/hierarchy2"/>
    <dgm:cxn modelId="{D8EBB7D4-5943-4DE0-97FA-A37B962368E8}" type="presParOf" srcId="{CBBA4108-4219-46E3-9168-12F1194FF747}" destId="{50DC4A7B-CD48-4ED1-8859-975F48ED596C}" srcOrd="0" destOrd="0" presId="urn:microsoft.com/office/officeart/2005/8/layout/hierarchy2"/>
    <dgm:cxn modelId="{0C724E25-1216-46D0-9777-2CA325D811F2}" type="presParOf" srcId="{CBBA4108-4219-46E3-9168-12F1194FF747}" destId="{4D19F97A-054D-4FD1-A529-38A93CB73EC3}" srcOrd="1" destOrd="0" presId="urn:microsoft.com/office/officeart/2005/8/layout/hierarchy2"/>
    <dgm:cxn modelId="{A99072F1-E195-4742-BDEE-74439B4D0BC3}" type="presParOf" srcId="{DD1071FF-E818-485C-98A2-4D9A19AB7FAC}" destId="{E5E2F6BD-34B1-40FB-B0BF-6DC0BD68AAEF}" srcOrd="4" destOrd="0" presId="urn:microsoft.com/office/officeart/2005/8/layout/hierarchy2"/>
    <dgm:cxn modelId="{CDAD6F42-1368-4330-8023-A466AD558372}" type="presParOf" srcId="{E5E2F6BD-34B1-40FB-B0BF-6DC0BD68AAEF}" destId="{F5156AE1-9EED-4F0E-823D-C22E1F1813B0}" srcOrd="0" destOrd="0" presId="urn:microsoft.com/office/officeart/2005/8/layout/hierarchy2"/>
    <dgm:cxn modelId="{DEAC3F02-E729-4C8D-90E8-3A6107CB2D7E}" type="presParOf" srcId="{DD1071FF-E818-485C-98A2-4D9A19AB7FAC}" destId="{5977C748-C678-40B7-B311-2D90D9AF7AFD}" srcOrd="5" destOrd="0" presId="urn:microsoft.com/office/officeart/2005/8/layout/hierarchy2"/>
    <dgm:cxn modelId="{2B69A2E2-19EF-4B96-BE99-996E9F5C83C9}" type="presParOf" srcId="{5977C748-C678-40B7-B311-2D90D9AF7AFD}" destId="{6674869E-5A3D-432B-938F-5E9BAF7BCA20}" srcOrd="0" destOrd="0" presId="urn:microsoft.com/office/officeart/2005/8/layout/hierarchy2"/>
    <dgm:cxn modelId="{14929F3E-077C-45A8-AE2E-3C01C418F43F}" type="presParOf" srcId="{5977C748-C678-40B7-B311-2D90D9AF7AFD}" destId="{E3077F16-C885-429B-8006-52EEFCF6C85C}" srcOrd="1" destOrd="0" presId="urn:microsoft.com/office/officeart/2005/8/layout/hierarchy2"/>
    <dgm:cxn modelId="{BFB6A9EC-B67E-46FF-A09F-F20F9398C123}" type="presParOf" srcId="{E3077F16-C885-429B-8006-52EEFCF6C85C}" destId="{0D26EB5D-747A-4A94-8D2E-F9CE8605A9D8}" srcOrd="0" destOrd="0" presId="urn:microsoft.com/office/officeart/2005/8/layout/hierarchy2"/>
    <dgm:cxn modelId="{196376CF-3A59-40B0-928A-7F2108C2E1D7}" type="presParOf" srcId="{0D26EB5D-747A-4A94-8D2E-F9CE8605A9D8}" destId="{66904C6F-E622-4D0E-B52C-D8A5CCB565BB}" srcOrd="0" destOrd="0" presId="urn:microsoft.com/office/officeart/2005/8/layout/hierarchy2"/>
    <dgm:cxn modelId="{BB6552E8-61BD-4FE8-98D8-AF6BDA8A396B}" type="presParOf" srcId="{E3077F16-C885-429B-8006-52EEFCF6C85C}" destId="{FD9DD227-280E-4FF7-A0DC-16BDF1404397}" srcOrd="1" destOrd="0" presId="urn:microsoft.com/office/officeart/2005/8/layout/hierarchy2"/>
    <dgm:cxn modelId="{398A8B26-DF04-47F9-AAE7-98DF90F079BE}" type="presParOf" srcId="{FD9DD227-280E-4FF7-A0DC-16BDF1404397}" destId="{E40E6E7A-B425-45C0-AB25-308A9763CCA2}" srcOrd="0" destOrd="0" presId="urn:microsoft.com/office/officeart/2005/8/layout/hierarchy2"/>
    <dgm:cxn modelId="{5395D349-0145-47D2-AEF2-B928CEA983FD}" type="presParOf" srcId="{FD9DD227-280E-4FF7-A0DC-16BDF1404397}" destId="{254351DF-6469-4676-AC88-CFBC0B1CF8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61862-DAF1-4D24-94C9-090C16B5CC24}">
      <dsp:nvSpPr>
        <dsp:cNvPr id="0" name=""/>
        <dsp:cNvSpPr/>
      </dsp:nvSpPr>
      <dsp:spPr>
        <a:xfrm>
          <a:off x="818" y="3088151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sp:txBody>
      <dsp:txXfrm>
        <a:off x="47797" y="3135130"/>
        <a:ext cx="3114032" cy="1510037"/>
      </dsp:txXfrm>
    </dsp:sp>
    <dsp:sp modelId="{044B49F9-2F7C-4CBD-A54A-DB03A2CEF506}">
      <dsp:nvSpPr>
        <dsp:cNvPr id="0" name=""/>
        <dsp:cNvSpPr/>
      </dsp:nvSpPr>
      <dsp:spPr>
        <a:xfrm rot="18770822">
          <a:off x="2906940" y="3177375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3151252"/>
        <a:ext cx="94346" cy="94346"/>
      </dsp:txXfrm>
    </dsp:sp>
    <dsp:sp modelId="{503A9F3C-7863-4C8D-93CA-A85CBEE4AB31}">
      <dsp:nvSpPr>
        <dsp:cNvPr id="0" name=""/>
        <dsp:cNvSpPr/>
      </dsp:nvSpPr>
      <dsp:spPr>
        <a:xfrm>
          <a:off x="4492004" y="1704705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538983" y="1751684"/>
        <a:ext cx="3114032" cy="1510037"/>
      </dsp:txXfrm>
    </dsp:sp>
    <dsp:sp modelId="{B33BFE48-CF7D-4C06-8333-29EEB3F07535}">
      <dsp:nvSpPr>
        <dsp:cNvPr id="0" name=""/>
        <dsp:cNvSpPr/>
      </dsp:nvSpPr>
      <dsp:spPr>
        <a:xfrm rot="19457599">
          <a:off x="7551462" y="2024504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006047"/>
        <a:ext cx="79013" cy="79013"/>
      </dsp:txXfrm>
    </dsp:sp>
    <dsp:sp modelId="{8ADCC46C-992E-4999-84C4-23D18161EE28}">
      <dsp:nvSpPr>
        <dsp:cNvPr id="0" name=""/>
        <dsp:cNvSpPr/>
      </dsp:nvSpPr>
      <dsp:spPr>
        <a:xfrm>
          <a:off x="8983191" y="782408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sp:txBody>
      <dsp:txXfrm>
        <a:off x="9030170" y="829387"/>
        <a:ext cx="3114032" cy="1510037"/>
      </dsp:txXfrm>
    </dsp:sp>
    <dsp:sp modelId="{222C3007-A3D8-4EFD-B156-A880A82F47CF}">
      <dsp:nvSpPr>
        <dsp:cNvPr id="0" name=""/>
        <dsp:cNvSpPr/>
      </dsp:nvSpPr>
      <dsp:spPr>
        <a:xfrm rot="2142401">
          <a:off x="7551462" y="2946801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928344"/>
        <a:ext cx="79013" cy="79013"/>
      </dsp:txXfrm>
    </dsp:sp>
    <dsp:sp modelId="{8FB89D79-A7DE-4013-8290-04C68C05DBB1}">
      <dsp:nvSpPr>
        <dsp:cNvPr id="0" name=""/>
        <dsp:cNvSpPr/>
      </dsp:nvSpPr>
      <dsp:spPr>
        <a:xfrm>
          <a:off x="8983191" y="2627002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sp:txBody>
      <dsp:txXfrm>
        <a:off x="9030170" y="2673981"/>
        <a:ext cx="3114032" cy="1510037"/>
      </dsp:txXfrm>
    </dsp:sp>
    <dsp:sp modelId="{E5E2F6BD-34B1-40FB-B0BF-6DC0BD68AAEF}">
      <dsp:nvSpPr>
        <dsp:cNvPr id="0" name=""/>
        <dsp:cNvSpPr/>
      </dsp:nvSpPr>
      <dsp:spPr>
        <a:xfrm rot="2829178">
          <a:off x="2906940" y="4560821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4534698"/>
        <a:ext cx="94346" cy="94346"/>
      </dsp:txXfrm>
    </dsp:sp>
    <dsp:sp modelId="{6674869E-5A3D-432B-938F-5E9BAF7BCA20}">
      <dsp:nvSpPr>
        <dsp:cNvPr id="0" name=""/>
        <dsp:cNvSpPr/>
      </dsp:nvSpPr>
      <dsp:spPr>
        <a:xfrm>
          <a:off x="4492004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538983" y="4518575"/>
        <a:ext cx="3114032" cy="1510037"/>
      </dsp:txXfrm>
    </dsp:sp>
    <dsp:sp modelId="{0D26EB5D-747A-4A94-8D2E-F9CE8605A9D8}">
      <dsp:nvSpPr>
        <dsp:cNvPr id="0" name=""/>
        <dsp:cNvSpPr/>
      </dsp:nvSpPr>
      <dsp:spPr>
        <a:xfrm>
          <a:off x="7699995" y="5252544"/>
          <a:ext cx="1283196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283196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9513" y="5241514"/>
        <a:ext cx="64159" cy="64159"/>
      </dsp:txXfrm>
    </dsp:sp>
    <dsp:sp modelId="{E40E6E7A-B425-45C0-AB25-308A9763CCA2}">
      <dsp:nvSpPr>
        <dsp:cNvPr id="0" name=""/>
        <dsp:cNvSpPr/>
      </dsp:nvSpPr>
      <dsp:spPr>
        <a:xfrm>
          <a:off x="8983191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List</a:t>
          </a:r>
        </a:p>
      </dsp:txBody>
      <dsp:txXfrm>
        <a:off x="9030170" y="4518575"/>
        <a:ext cx="3114032" cy="1510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61862-DAF1-4D24-94C9-090C16B5CC24}">
      <dsp:nvSpPr>
        <dsp:cNvPr id="0" name=""/>
        <dsp:cNvSpPr/>
      </dsp:nvSpPr>
      <dsp:spPr>
        <a:xfrm>
          <a:off x="818" y="3088151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420</a:t>
          </a:r>
        </a:p>
      </dsp:txBody>
      <dsp:txXfrm>
        <a:off x="47797" y="3135130"/>
        <a:ext cx="3114032" cy="1510037"/>
      </dsp:txXfrm>
    </dsp:sp>
    <dsp:sp modelId="{044B49F9-2F7C-4CBD-A54A-DB03A2CEF506}">
      <dsp:nvSpPr>
        <dsp:cNvPr id="0" name=""/>
        <dsp:cNvSpPr/>
      </dsp:nvSpPr>
      <dsp:spPr>
        <a:xfrm rot="18770822">
          <a:off x="2906940" y="3177375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3151252"/>
        <a:ext cx="94346" cy="94346"/>
      </dsp:txXfrm>
    </dsp:sp>
    <dsp:sp modelId="{503A9F3C-7863-4C8D-93CA-A85CBEE4AB31}">
      <dsp:nvSpPr>
        <dsp:cNvPr id="0" name=""/>
        <dsp:cNvSpPr/>
      </dsp:nvSpPr>
      <dsp:spPr>
        <a:xfrm>
          <a:off x="4492004" y="1704705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69</a:t>
          </a:r>
        </a:p>
      </dsp:txBody>
      <dsp:txXfrm>
        <a:off x="4538983" y="1751684"/>
        <a:ext cx="3114032" cy="1510037"/>
      </dsp:txXfrm>
    </dsp:sp>
    <dsp:sp modelId="{B33BFE48-CF7D-4C06-8333-29EEB3F07535}">
      <dsp:nvSpPr>
        <dsp:cNvPr id="0" name=""/>
        <dsp:cNvSpPr/>
      </dsp:nvSpPr>
      <dsp:spPr>
        <a:xfrm rot="19457599">
          <a:off x="7551462" y="2024504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006047"/>
        <a:ext cx="79013" cy="79013"/>
      </dsp:txXfrm>
    </dsp:sp>
    <dsp:sp modelId="{8ADCC46C-992E-4999-84C4-23D18161EE28}">
      <dsp:nvSpPr>
        <dsp:cNvPr id="0" name=""/>
        <dsp:cNvSpPr/>
      </dsp:nvSpPr>
      <dsp:spPr>
        <a:xfrm>
          <a:off x="8983191" y="782408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48</a:t>
          </a:r>
        </a:p>
      </dsp:txBody>
      <dsp:txXfrm>
        <a:off x="9030170" y="829387"/>
        <a:ext cx="3114032" cy="1510037"/>
      </dsp:txXfrm>
    </dsp:sp>
    <dsp:sp modelId="{222C3007-A3D8-4EFD-B156-A880A82F47CF}">
      <dsp:nvSpPr>
        <dsp:cNvPr id="0" name=""/>
        <dsp:cNvSpPr/>
      </dsp:nvSpPr>
      <dsp:spPr>
        <a:xfrm rot="2142401">
          <a:off x="7551462" y="2946801"/>
          <a:ext cx="1580260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580260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2086" y="2928344"/>
        <a:ext cx="79013" cy="79013"/>
      </dsp:txXfrm>
    </dsp:sp>
    <dsp:sp modelId="{8FB89D79-A7DE-4013-8290-04C68C05DBB1}">
      <dsp:nvSpPr>
        <dsp:cNvPr id="0" name=""/>
        <dsp:cNvSpPr/>
      </dsp:nvSpPr>
      <dsp:spPr>
        <a:xfrm>
          <a:off x="8983191" y="2627002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25</a:t>
          </a:r>
        </a:p>
      </dsp:txBody>
      <dsp:txXfrm>
        <a:off x="9030170" y="2673981"/>
        <a:ext cx="3114032" cy="1510037"/>
      </dsp:txXfrm>
    </dsp:sp>
    <dsp:sp modelId="{E5E2F6BD-34B1-40FB-B0BF-6DC0BD68AAEF}">
      <dsp:nvSpPr>
        <dsp:cNvPr id="0" name=""/>
        <dsp:cNvSpPr/>
      </dsp:nvSpPr>
      <dsp:spPr>
        <a:xfrm rot="2829178">
          <a:off x="2906940" y="4560821"/>
          <a:ext cx="188693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886932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03233" y="4534698"/>
        <a:ext cx="94346" cy="94346"/>
      </dsp:txXfrm>
    </dsp:sp>
    <dsp:sp modelId="{6674869E-5A3D-432B-938F-5E9BAF7BCA20}">
      <dsp:nvSpPr>
        <dsp:cNvPr id="0" name=""/>
        <dsp:cNvSpPr/>
      </dsp:nvSpPr>
      <dsp:spPr>
        <a:xfrm>
          <a:off x="4492004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96</a:t>
          </a:r>
        </a:p>
      </dsp:txBody>
      <dsp:txXfrm>
        <a:off x="4538983" y="4518575"/>
        <a:ext cx="3114032" cy="1510037"/>
      </dsp:txXfrm>
    </dsp:sp>
    <dsp:sp modelId="{0D26EB5D-747A-4A94-8D2E-F9CE8605A9D8}">
      <dsp:nvSpPr>
        <dsp:cNvPr id="0" name=""/>
        <dsp:cNvSpPr/>
      </dsp:nvSpPr>
      <dsp:spPr>
        <a:xfrm>
          <a:off x="7699995" y="5252544"/>
          <a:ext cx="1283196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283196" y="21049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309513" y="5241514"/>
        <a:ext cx="64159" cy="64159"/>
      </dsp:txXfrm>
    </dsp:sp>
    <dsp:sp modelId="{E40E6E7A-B425-45C0-AB25-308A9763CCA2}">
      <dsp:nvSpPr>
        <dsp:cNvPr id="0" name=""/>
        <dsp:cNvSpPr/>
      </dsp:nvSpPr>
      <dsp:spPr>
        <a:xfrm>
          <a:off x="8983191" y="4471596"/>
          <a:ext cx="3207990" cy="16039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5</a:t>
          </a:r>
        </a:p>
      </dsp:txBody>
      <dsp:txXfrm>
        <a:off x="9030170" y="4518575"/>
        <a:ext cx="3114032" cy="1510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61862-DAF1-4D24-94C9-090C16B5CC24}">
      <dsp:nvSpPr>
        <dsp:cNvPr id="0" name=""/>
        <dsp:cNvSpPr/>
      </dsp:nvSpPr>
      <dsp:spPr>
        <a:xfrm>
          <a:off x="242589" y="3544527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Kořen</a:t>
          </a:r>
        </a:p>
      </dsp:txBody>
      <dsp:txXfrm>
        <a:off x="287705" y="3589643"/>
        <a:ext cx="2990510" cy="1450139"/>
      </dsp:txXfrm>
    </dsp:sp>
    <dsp:sp modelId="{044B49F9-2F7C-4CBD-A54A-DB03A2CEF506}">
      <dsp:nvSpPr>
        <dsp:cNvPr id="0" name=""/>
        <dsp:cNvSpPr/>
      </dsp:nvSpPr>
      <dsp:spPr>
        <a:xfrm rot="18289469">
          <a:off x="2860533" y="3408785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85533" y="3375052"/>
        <a:ext cx="107894" cy="107894"/>
      </dsp:txXfrm>
    </dsp:sp>
    <dsp:sp modelId="{503A9F3C-7863-4C8D-93CA-A85CBEE4AB31}">
      <dsp:nvSpPr>
        <dsp:cNvPr id="0" name=""/>
        <dsp:cNvSpPr/>
      </dsp:nvSpPr>
      <dsp:spPr>
        <a:xfrm>
          <a:off x="4555628" y="1773101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600744" y="1818217"/>
        <a:ext cx="2990510" cy="1450139"/>
      </dsp:txXfrm>
    </dsp:sp>
    <dsp:sp modelId="{B33BFE48-CF7D-4C06-8333-29EEB3F07535}">
      <dsp:nvSpPr>
        <dsp:cNvPr id="0" name=""/>
        <dsp:cNvSpPr/>
      </dsp:nvSpPr>
      <dsp:spPr>
        <a:xfrm rot="18289469">
          <a:off x="7173572" y="1637358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198572" y="1603625"/>
        <a:ext cx="107894" cy="107894"/>
      </dsp:txXfrm>
    </dsp:sp>
    <dsp:sp modelId="{8ADCC46C-992E-4999-84C4-23D18161EE28}">
      <dsp:nvSpPr>
        <dsp:cNvPr id="0" name=""/>
        <dsp:cNvSpPr/>
      </dsp:nvSpPr>
      <dsp:spPr>
        <a:xfrm>
          <a:off x="8868667" y="1674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46790"/>
        <a:ext cx="2990510" cy="1450139"/>
      </dsp:txXfrm>
    </dsp:sp>
    <dsp:sp modelId="{222C3007-A3D8-4EFD-B156-A880A82F47CF}">
      <dsp:nvSpPr>
        <dsp:cNvPr id="0" name=""/>
        <dsp:cNvSpPr/>
      </dsp:nvSpPr>
      <dsp:spPr>
        <a:xfrm>
          <a:off x="7636371" y="2523071"/>
          <a:ext cx="12322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32296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21712" y="2512479"/>
        <a:ext cx="61614" cy="61614"/>
      </dsp:txXfrm>
    </dsp:sp>
    <dsp:sp modelId="{8FB89D79-A7DE-4013-8290-04C68C05DBB1}">
      <dsp:nvSpPr>
        <dsp:cNvPr id="0" name=""/>
        <dsp:cNvSpPr/>
      </dsp:nvSpPr>
      <dsp:spPr>
        <a:xfrm>
          <a:off x="8868667" y="1773101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1818217"/>
        <a:ext cx="2990510" cy="1450139"/>
      </dsp:txXfrm>
    </dsp:sp>
    <dsp:sp modelId="{D4849438-347B-45D5-81AA-58F748B6BAD9}">
      <dsp:nvSpPr>
        <dsp:cNvPr id="0" name=""/>
        <dsp:cNvSpPr/>
      </dsp:nvSpPr>
      <dsp:spPr>
        <a:xfrm rot="3310531">
          <a:off x="7173572" y="3408785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8198572" y="3375052"/>
        <a:ext cx="107894" cy="107894"/>
      </dsp:txXfrm>
    </dsp:sp>
    <dsp:sp modelId="{7BF359CA-9DF2-4756-A6A6-C884B0093153}">
      <dsp:nvSpPr>
        <dsp:cNvPr id="0" name=""/>
        <dsp:cNvSpPr/>
      </dsp:nvSpPr>
      <dsp:spPr>
        <a:xfrm>
          <a:off x="8868667" y="3544527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3589643"/>
        <a:ext cx="2990510" cy="1450139"/>
      </dsp:txXfrm>
    </dsp:sp>
    <dsp:sp modelId="{1DA4EEAF-10CC-4FFD-84FF-08A4D3E2E449}">
      <dsp:nvSpPr>
        <dsp:cNvPr id="0" name=""/>
        <dsp:cNvSpPr/>
      </dsp:nvSpPr>
      <dsp:spPr>
        <a:xfrm>
          <a:off x="3323332" y="4294498"/>
          <a:ext cx="12322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32296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908673" y="4283905"/>
        <a:ext cx="61614" cy="61614"/>
      </dsp:txXfrm>
    </dsp:sp>
    <dsp:sp modelId="{50DC4A7B-CD48-4ED1-8859-975F48ED596C}">
      <dsp:nvSpPr>
        <dsp:cNvPr id="0" name=""/>
        <dsp:cNvSpPr/>
      </dsp:nvSpPr>
      <dsp:spPr>
        <a:xfrm>
          <a:off x="4555628" y="3544527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600744" y="3589643"/>
        <a:ext cx="2990510" cy="1450139"/>
      </dsp:txXfrm>
    </dsp:sp>
    <dsp:sp modelId="{E5E2F6BD-34B1-40FB-B0BF-6DC0BD68AAEF}">
      <dsp:nvSpPr>
        <dsp:cNvPr id="0" name=""/>
        <dsp:cNvSpPr/>
      </dsp:nvSpPr>
      <dsp:spPr>
        <a:xfrm rot="3310531">
          <a:off x="2860533" y="5180211"/>
          <a:ext cx="21578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894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85533" y="5146479"/>
        <a:ext cx="107894" cy="107894"/>
      </dsp:txXfrm>
    </dsp:sp>
    <dsp:sp modelId="{6674869E-5A3D-432B-938F-5E9BAF7BCA20}">
      <dsp:nvSpPr>
        <dsp:cNvPr id="0" name=""/>
        <dsp:cNvSpPr/>
      </dsp:nvSpPr>
      <dsp:spPr>
        <a:xfrm>
          <a:off x="4555628" y="5315954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4600744" y="5361070"/>
        <a:ext cx="2990510" cy="1450139"/>
      </dsp:txXfrm>
    </dsp:sp>
    <dsp:sp modelId="{0D26EB5D-747A-4A94-8D2E-F9CE8605A9D8}">
      <dsp:nvSpPr>
        <dsp:cNvPr id="0" name=""/>
        <dsp:cNvSpPr/>
      </dsp:nvSpPr>
      <dsp:spPr>
        <a:xfrm>
          <a:off x="7636371" y="6065925"/>
          <a:ext cx="12322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32296" y="20214"/>
              </a:lnTo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21712" y="6055332"/>
        <a:ext cx="61614" cy="61614"/>
      </dsp:txXfrm>
    </dsp:sp>
    <dsp:sp modelId="{E40E6E7A-B425-45C0-AB25-308A9763CCA2}">
      <dsp:nvSpPr>
        <dsp:cNvPr id="0" name=""/>
        <dsp:cNvSpPr/>
      </dsp:nvSpPr>
      <dsp:spPr>
        <a:xfrm>
          <a:off x="8868667" y="5315954"/>
          <a:ext cx="3080742" cy="15403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500" kern="1200" dirty="0">
              <a:latin typeface="Segoe UI" panose="020B0502040204020203" pitchFamily="34" charset="0"/>
              <a:cs typeface="Segoe UI" panose="020B0502040204020203" pitchFamily="34" charset="0"/>
            </a:rPr>
            <a:t>Uzel</a:t>
          </a:r>
        </a:p>
      </dsp:txBody>
      <dsp:txXfrm>
        <a:off x="8913783" y="5361070"/>
        <a:ext cx="2990510" cy="145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2BF21-30A4-4BCA-7720-022D17F2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7F04DA-5DF1-0D74-9461-DE8CFEE6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D8FF1A-3D3C-98F6-11A1-82CDB208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82E68B-D9D1-60FE-3CB4-58A4CF2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7B9F40-0269-2890-56BB-91DDBDB1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456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AFF963-D5C9-9A6F-C46A-9199DF47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73AE662-E94E-B251-B96F-54EE50D0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E83B45-ACFC-8784-4F3F-566C6373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3212B2-C348-2678-3037-6129F9A8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9CB120-7A35-E476-F103-9285B09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4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99F593E-770D-6F0A-B107-F83D380C7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3DE54C-C43F-1A35-BA97-BE9AFDEA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BA05CC-118C-0819-D813-D9FFEBFF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D3F7E5-1AC3-74E6-DAF9-6F6F35A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268383-CFA5-FF79-EBF0-275D2B5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3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E8AEB-16AD-5416-FBB9-C0E775D0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82C19D-0906-1B6A-3664-6D2FA233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7594E2-E54D-7095-BD87-97C82887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302B63-EFC5-745E-BA9F-3BB1484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B4FBD-ED32-3666-5CB0-D986BDB8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5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79AAE1-4D6A-56EF-7084-087EBFF7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24314C-5A19-5F4B-20F5-5578BB61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90954E-6F0B-EB61-9177-7E5B40C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164874-44F4-870E-B734-16E54F01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8EA513-52D3-8591-D66C-FCD4002F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5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79FC6-07C2-93EA-F75F-FF622673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E67AA0-6E98-0940-21E1-B8372A3AB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CA6A6E5-D306-37F2-DAE1-17EFDB5D8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9B2EDC-2F3B-32E7-CAE2-26F4872E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AD0C64-0F54-ED24-746A-78E84F9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9D9AE7-A4FD-B274-2550-0A1525A2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28DE37-A26C-602E-AB48-77634D1A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E996CC-F250-5AE5-7790-7EEFFD394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74EA6C-58E8-676C-9CC5-771CEDE4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79F6474-A870-7DC6-D30C-18600C96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066EA90-4BF4-F78D-294F-7AD4F906A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CE441CD-523A-7871-A844-2B3089D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8B86334-4D1C-0E0A-9ED4-A275CD04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41E04BA-025E-C970-9EE9-23B9F625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01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C9B9C-2327-FB13-1522-71221FAF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B6C7045-A8CA-6697-D3CC-FC4FA1B7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4096CA8-4375-2199-6934-AA4BF6F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02EC85-3D6F-E3D0-724E-45FB996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17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5423E89-EB7D-3EB9-F2EA-6CC238C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989E443-1F70-2077-72EB-E353238C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682E69-AB5B-F727-63FB-3863B93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8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C4C0CB-6D93-9E26-9506-FC48177E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E40AD-093D-47E7-B71A-4A4BB0EC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AD6DEF-3598-B023-7139-85627A97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6C4863-A796-186D-D792-3E52A71F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71A121-EBE7-4A6B-9229-BE0C20F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AC9D55F-2DF3-1421-5816-230E6FEE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BF8B6-7588-91FE-151F-FA0A2F27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44B1914-7BC8-F779-2C46-42C86EE3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1C46E2A-625F-09E6-9FC0-39A7880C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CC1DBD6-B17E-2182-4154-8716F7DB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E967635-4878-C5DF-0EB0-EFA17DC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ABD2F1-1D5B-0EC8-10A0-28C39A3B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5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FB7894B-8E8A-98E9-03A2-FB5F877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735CC6-CE05-A0CE-11F3-01A27591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09D52F-C3D6-E51E-2C23-5EF2CE59C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1FAE-D79D-4CF1-A7E8-347ECF0B9BED}" type="datetimeFigureOut">
              <a:rPr lang="cs-CZ" smtClean="0"/>
              <a:t>20.02.2023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F1698-72DD-5FFB-9CD8-D918BEE4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F80FAD-C9DB-8E95-10A5-26CEC866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BA63-9C88-4660-8C83-0B49768E5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6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B372C-55D6-3C9B-826B-75309911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7743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9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B372C-55D6-3C9B-826B-75309911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4779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52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B372C-55D6-3C9B-826B-75309911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9558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2819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Širokoúhlá obrazovka</PresentationFormat>
  <Paragraphs>20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Pavel Špryňar</dc:creator>
  <cp:lastModifiedBy>Pavel Špryňar</cp:lastModifiedBy>
  <cp:revision>2</cp:revision>
  <dcterms:created xsi:type="dcterms:W3CDTF">2023-02-20T11:14:44Z</dcterms:created>
  <dcterms:modified xsi:type="dcterms:W3CDTF">2023-02-20T11:40:22Z</dcterms:modified>
</cp:coreProperties>
</file>