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7" r:id="rId3"/>
    <p:sldId id="257" r:id="rId4"/>
    <p:sldId id="258" r:id="rId5"/>
    <p:sldId id="261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5C9713-AA0D-3F43-9B50-A71E1EDAB0A1}" v="73" dt="2019-12-05T20:19:54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337"/>
  </p:normalViewPr>
  <p:slideViewPr>
    <p:cSldViewPr snapToGrid="0" snapToObjects="1">
      <p:cViewPr>
        <p:scale>
          <a:sx n="114" d="100"/>
          <a:sy n="114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ya Yu" userId="b00d04d6-d11f-4391-9625-f77be25e4973" providerId="ADAL" clId="{7F5C9713-AA0D-3F43-9B50-A71E1EDAB0A1}"/>
    <pc:docChg chg="modSld">
      <pc:chgData name="Zeya Yu" userId="b00d04d6-d11f-4391-9625-f77be25e4973" providerId="ADAL" clId="{7F5C9713-AA0D-3F43-9B50-A71E1EDAB0A1}" dt="2019-12-05T20:19:54.441" v="3"/>
      <pc:docMkLst>
        <pc:docMk/>
      </pc:docMkLst>
      <pc:sldChg chg="modSp">
        <pc:chgData name="Zeya Yu" userId="b00d04d6-d11f-4391-9625-f77be25e4973" providerId="ADAL" clId="{7F5C9713-AA0D-3F43-9B50-A71E1EDAB0A1}" dt="2019-12-05T20:19:54.441" v="3"/>
        <pc:sldMkLst>
          <pc:docMk/>
          <pc:sldMk cId="2309527979" sldId="258"/>
        </pc:sldMkLst>
        <pc:spChg chg="mod">
          <ac:chgData name="Zeya Yu" userId="b00d04d6-d11f-4391-9625-f77be25e4973" providerId="ADAL" clId="{7F5C9713-AA0D-3F43-9B50-A71E1EDAB0A1}" dt="2019-12-05T20:19:54.441" v="3"/>
          <ac:spMkLst>
            <pc:docMk/>
            <pc:sldMk cId="2309527979" sldId="258"/>
            <ac:spMk id="3" creationId="{BA82534D-F3FA-7E44-8CBC-C853023636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BC41F-0283-9D49-B0D4-D67AA81F5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Deep</a:t>
            </a:r>
            <a:r>
              <a:rPr kumimoji="1" lang="zh-CN" altLang="en-US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1" lang="en-US" altLang="zh-CN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Deterministic</a:t>
            </a:r>
            <a:r>
              <a:rPr kumimoji="1" lang="zh-CN" altLang="en-US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1" lang="en-US" altLang="zh-CN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policy</a:t>
            </a:r>
            <a:r>
              <a:rPr kumimoji="1" lang="zh-CN" altLang="en-US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1" lang="en-US" altLang="zh-CN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gradient</a:t>
            </a:r>
            <a:endParaRPr kumimoji="1" lang="zh-CN" altLang="en-US" sz="5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C9FB49-C299-084C-AD6A-9480DF44D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portfolio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Transaction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47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3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9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1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0" name="内容占位符 9" descr="手机屏幕的截图&#10;&#10;描述已自动生成">
            <a:extLst>
              <a:ext uri="{FF2B5EF4-FFF2-40B4-BE49-F238E27FC236}">
                <a16:creationId xmlns:a16="http://schemas.microsoft.com/office/drawing/2014/main" id="{3D3E5B37-7AB0-7040-B9BF-EDD44386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5" y="941943"/>
            <a:ext cx="5209010" cy="3575567"/>
          </a:xfrm>
          <a:prstGeom prst="rect">
            <a:avLst/>
          </a:prstGeom>
        </p:spPr>
      </p:pic>
      <p:pic>
        <p:nvPicPr>
          <p:cNvPr id="29" name="内容占位符 28" descr="手机屏幕的截图&#10;&#10;描述已自动生成">
            <a:extLst>
              <a:ext uri="{FF2B5EF4-FFF2-40B4-BE49-F238E27FC236}">
                <a16:creationId xmlns:a16="http://schemas.microsoft.com/office/drawing/2014/main" id="{73B87025-17C0-2D44-9DCA-2F6A281AF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45842" y="994141"/>
            <a:ext cx="5209010" cy="3523369"/>
          </a:xfrm>
          <a:prstGeom prst="rect">
            <a:avLst/>
          </a:prstGeom>
        </p:spPr>
      </p:pic>
      <p:cxnSp>
        <p:nvCxnSpPr>
          <p:cNvPr id="45" name="Straight Connector 45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7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9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3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04BDC-D597-4C4E-A824-70289EF6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20BB1A-58CB-8D48-BDFB-9208343D3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Almgren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chirss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Input: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Output: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DDPG</a:t>
                </a:r>
                <a:r>
                  <a:rPr kumimoji="1" lang="zh-CN" altLang="en-US" dirty="0"/>
                  <a:t>     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DQN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DPG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20BB1A-58CB-8D48-BDFB-9208343D3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05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4E378-8B18-8A41-BF87-66F31837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Almgren and </a:t>
            </a:r>
            <a:r>
              <a:rPr lang="en-US" altLang="zh-CN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Chriss</a:t>
            </a:r>
            <a:r>
              <a:rPr lang="en-US" altLang="zh-C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model</a:t>
            </a:r>
            <a:r>
              <a:rPr lang="zh-CN" altLang="zh-C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kumimoji="1" lang="zh-CN" alt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82534D-F3FA-7E44-8CBC-C853023636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Time: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Price: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rad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τ</m:t>
                        </m:r>
                      </m:den>
                    </m:f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zh-CN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i.i.d</a:t>
                </a:r>
                <a:r>
                  <a:rPr lang="en-US" altLang="zh-CN" sz="2000" dirty="0"/>
                  <a:t>.</a:t>
                </a:r>
              </a:p>
              <a:p>
                <a:r>
                  <a:rPr lang="en-US" altLang="zh-CN" dirty="0"/>
                  <a:t>Number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shares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sell: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Actual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82534D-F3FA-7E44-8CBC-C85302363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09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4E378-8B18-8A41-BF87-66F31837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Almgren and </a:t>
            </a:r>
            <a:r>
              <a:rPr lang="en-US" altLang="zh-CN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Chriss</a:t>
            </a:r>
            <a:r>
              <a:rPr lang="en-US" altLang="zh-C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model</a:t>
            </a:r>
            <a:r>
              <a:rPr lang="zh-CN" altLang="zh-C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kumimoji="1" lang="zh-CN" alt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82534D-F3FA-7E44-8CBC-C853023636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Implementation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shortfall: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i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82534D-F3FA-7E44-8CBC-C85302363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3CD03FD-ED84-4744-A4B5-26816BCF8645}"/>
              </a:ext>
            </a:extLst>
          </p:cNvPr>
          <p:cNvSpPr txBox="1"/>
          <p:nvPr/>
        </p:nvSpPr>
        <p:spPr>
          <a:xfrm>
            <a:off x="-2071688" y="-1471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52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8C042-706D-6845-99CD-F7110BD1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3FEAC3-277A-4742-AB4E-53DE86EA40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State: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dirty="0"/>
                  <a:t> denotes the number of traders remaining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zh-CN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</m:oMath>
                </a14:m>
                <a:r>
                  <a:rPr lang="en-US" altLang="zh-CN" dirty="0"/>
                  <a:t> denotes the number of shares remaining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dirty="0"/>
                  <a:t> </a:t>
                </a:r>
                <a:endParaRPr lang="en-US" altLang="zh-CN" dirty="0"/>
              </a:p>
              <a:p>
                <a:r>
                  <a:rPr kumimoji="1" lang="en-US" altLang="zh-CN" dirty="0"/>
                  <a:t>Action: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percentage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shares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time.</a:t>
                </a:r>
              </a:p>
              <a:p>
                <a:r>
                  <a:rPr kumimoji="1" lang="en-US" altLang="zh-CN" dirty="0"/>
                  <a:t>Rewards: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min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max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3FEAC3-277A-4742-AB4E-53DE86EA4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62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F9D65-D4BB-1C4C-BEAB-D4D8D120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DDPG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F679869-064F-D54F-B478-D86B267FD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399954"/>
              </p:ext>
            </p:extLst>
          </p:nvPr>
        </p:nvGraphicFramePr>
        <p:xfrm>
          <a:off x="1450975" y="2016125"/>
          <a:ext cx="9604374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1306870424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4261607569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1278348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Policy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Q-learning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Discrete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Discrete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7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Discrete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Continuous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7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DDPG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Continuous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Continuous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308117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AF23E72-BA8B-0A42-AD32-2AA74DC492EE}"/>
              </a:ext>
            </a:extLst>
          </p:cNvPr>
          <p:cNvSpPr txBox="1">
            <a:spLocks/>
          </p:cNvSpPr>
          <p:nvPr/>
        </p:nvSpPr>
        <p:spPr>
          <a:xfrm>
            <a:off x="1451579" y="3818965"/>
            <a:ext cx="9603275" cy="1647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Actor-critic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</a:p>
          <a:p>
            <a:pPr marL="0" indent="0">
              <a:buNone/>
            </a:pPr>
            <a:r>
              <a:rPr lang="en-US" altLang="zh-CN" dirty="0"/>
              <a:t>Actor: decides which action to take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Critic: tells the actor how good its action was and how it should adjust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09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139B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电脑屏幕的截图&#10;&#10;描述已自动生成">
            <a:extLst>
              <a:ext uri="{FF2B5EF4-FFF2-40B4-BE49-F238E27FC236}">
                <a16:creationId xmlns:a16="http://schemas.microsoft.com/office/drawing/2014/main" id="{7173128C-7982-4B4C-BDC0-ADAE67933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8039" y="643467"/>
            <a:ext cx="80159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6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46EF6D5F-FD79-474F-B12A-24051B22C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9006" y="643467"/>
            <a:ext cx="755398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3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7120C48-E5A3-9242-8731-C29387F48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67963"/>
              </p:ext>
            </p:extLst>
          </p:nvPr>
        </p:nvGraphicFramePr>
        <p:xfrm>
          <a:off x="597534" y="2026285"/>
          <a:ext cx="5366386" cy="3606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60468">
                  <a:extLst>
                    <a:ext uri="{9D8B030D-6E8A-4147-A177-3AD203B41FA5}">
                      <a16:colId xmlns:a16="http://schemas.microsoft.com/office/drawing/2014/main" val="2732618042"/>
                    </a:ext>
                  </a:extLst>
                </a:gridCol>
                <a:gridCol w="2305918">
                  <a:extLst>
                    <a:ext uri="{9D8B030D-6E8A-4147-A177-3AD203B41FA5}">
                      <a16:colId xmlns:a16="http://schemas.microsoft.com/office/drawing/2014/main" val="3629132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Annual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Volatility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8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Bid-Ask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58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Daily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Volatility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7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Daily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Trading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volume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4,000,000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2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number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shares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1,000,000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Stock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price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share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6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Trader’s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risk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1e-05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7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days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shares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months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(60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days)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49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Trades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875392"/>
                  </a:ext>
                </a:extLst>
              </a:tr>
            </a:tbl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9E4C330C-D8BE-2C4F-A372-631D413C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81E16353-0D66-484E-836E-BF9BEF70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743" y="2026285"/>
            <a:ext cx="5401812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0328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302</Words>
  <Application>Microsoft Macintosh PowerPoint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Cambria Math</vt:lpstr>
      <vt:lpstr>Gill Sans MT</vt:lpstr>
      <vt:lpstr>画廊</vt:lpstr>
      <vt:lpstr>Deep Deterministic policy gradient</vt:lpstr>
      <vt:lpstr>Outline</vt:lpstr>
      <vt:lpstr>Almgren and Chriss model </vt:lpstr>
      <vt:lpstr>Almgren and Chriss model </vt:lpstr>
      <vt:lpstr>MODEL</vt:lpstr>
      <vt:lpstr>DDPG</vt:lpstr>
      <vt:lpstr>PowerPoint 演示文稿</vt:lpstr>
      <vt:lpstr>PowerPoint 演示文稿</vt:lpstr>
      <vt:lpstr>Parameters and results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Deterministic policy gradient</dc:title>
  <dc:creator>Zeya Yu</dc:creator>
  <cp:lastModifiedBy>Zeya Yu</cp:lastModifiedBy>
  <cp:revision>1</cp:revision>
  <dcterms:created xsi:type="dcterms:W3CDTF">2019-12-05T08:32:30Z</dcterms:created>
  <dcterms:modified xsi:type="dcterms:W3CDTF">2019-12-05T20:20:02Z</dcterms:modified>
</cp:coreProperties>
</file>