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13" Type="http://schemas.openxmlformats.org/officeDocument/2006/relationships/image" Target="../media/image44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svg"/><Relationship Id="rId2" Type="http://schemas.openxmlformats.org/officeDocument/2006/relationships/image" Target="../media/image33.svg"/><Relationship Id="rId16" Type="http://schemas.openxmlformats.org/officeDocument/2006/relationships/image" Target="../media/image47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10" Type="http://schemas.openxmlformats.org/officeDocument/2006/relationships/image" Target="../media/image41.svg"/><Relationship Id="rId4" Type="http://schemas.openxmlformats.org/officeDocument/2006/relationships/image" Target="../media/image35.svg"/><Relationship Id="rId9" Type="http://schemas.openxmlformats.org/officeDocument/2006/relationships/image" Target="../media/image40.png"/><Relationship Id="rId14" Type="http://schemas.openxmlformats.org/officeDocument/2006/relationships/image" Target="../media/image4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13" Type="http://schemas.openxmlformats.org/officeDocument/2006/relationships/image" Target="../media/image44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svg"/><Relationship Id="rId2" Type="http://schemas.openxmlformats.org/officeDocument/2006/relationships/image" Target="../media/image33.svg"/><Relationship Id="rId16" Type="http://schemas.openxmlformats.org/officeDocument/2006/relationships/image" Target="../media/image47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10" Type="http://schemas.openxmlformats.org/officeDocument/2006/relationships/image" Target="../media/image41.svg"/><Relationship Id="rId4" Type="http://schemas.openxmlformats.org/officeDocument/2006/relationships/image" Target="../media/image35.svg"/><Relationship Id="rId9" Type="http://schemas.openxmlformats.org/officeDocument/2006/relationships/image" Target="../media/image40.png"/><Relationship Id="rId14" Type="http://schemas.openxmlformats.org/officeDocument/2006/relationships/image" Target="../media/image4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7EE772-3B00-4E2B-823A-A76EC3FDBD2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8E2D92C-079C-428A-B0B5-035D6C258964}">
      <dgm:prSet/>
      <dgm:spPr/>
      <dgm:t>
        <a:bodyPr/>
        <a:lstStyle/>
        <a:p>
          <a:r>
            <a:rPr lang="en-US" b="1" i="0" baseline="0"/>
            <a:t>Definition:</a:t>
          </a:r>
          <a:r>
            <a:rPr lang="en-US" b="0" i="0" baseline="0"/>
            <a:t> Phishing is a type of cyberattack where attackers disguise themselves as trustworthy entities to steal sensitive information.</a:t>
          </a:r>
          <a:endParaRPr lang="en-US"/>
        </a:p>
      </dgm:t>
    </dgm:pt>
    <dgm:pt modelId="{1EE278DA-BFAF-47FD-9E3D-F2876E772073}" type="parTrans" cxnId="{87532931-883F-4DDD-BFC4-D65620F9A714}">
      <dgm:prSet/>
      <dgm:spPr/>
      <dgm:t>
        <a:bodyPr/>
        <a:lstStyle/>
        <a:p>
          <a:endParaRPr lang="en-US"/>
        </a:p>
      </dgm:t>
    </dgm:pt>
    <dgm:pt modelId="{9351E9F3-2770-4FAA-A25B-97FF38FBFBA0}" type="sibTrans" cxnId="{87532931-883F-4DDD-BFC4-D65620F9A714}">
      <dgm:prSet/>
      <dgm:spPr/>
      <dgm:t>
        <a:bodyPr/>
        <a:lstStyle/>
        <a:p>
          <a:endParaRPr lang="en-US"/>
        </a:p>
      </dgm:t>
    </dgm:pt>
    <dgm:pt modelId="{AC813CB8-6EF3-4ACF-8999-AAA66BE99751}">
      <dgm:prSet/>
      <dgm:spPr/>
      <dgm:t>
        <a:bodyPr/>
        <a:lstStyle/>
        <a:p>
          <a:r>
            <a:rPr lang="en-US" b="1" i="0" baseline="0"/>
            <a:t>Statistics:</a:t>
          </a:r>
          <a:r>
            <a:rPr lang="en-US" b="0" i="0" baseline="0"/>
            <a:t> Share statistics on the prevalence of phishing attacks and their impact on individuals and organizations.</a:t>
          </a:r>
          <a:endParaRPr lang="en-US"/>
        </a:p>
      </dgm:t>
    </dgm:pt>
    <dgm:pt modelId="{1F2FFB1F-0E81-4B3F-8060-E017B64A9A58}" type="parTrans" cxnId="{0476C80B-DDA9-4181-98F6-8D831AB21367}">
      <dgm:prSet/>
      <dgm:spPr/>
      <dgm:t>
        <a:bodyPr/>
        <a:lstStyle/>
        <a:p>
          <a:endParaRPr lang="en-US"/>
        </a:p>
      </dgm:t>
    </dgm:pt>
    <dgm:pt modelId="{D1115F77-E5F3-42A0-AE1B-44C24D5F8AA7}" type="sibTrans" cxnId="{0476C80B-DDA9-4181-98F6-8D831AB21367}">
      <dgm:prSet/>
      <dgm:spPr/>
      <dgm:t>
        <a:bodyPr/>
        <a:lstStyle/>
        <a:p>
          <a:endParaRPr lang="en-US"/>
        </a:p>
      </dgm:t>
    </dgm:pt>
    <dgm:pt modelId="{0FC3351F-0B47-4CAC-90C7-6E944EB8AE50}">
      <dgm:prSet/>
      <dgm:spPr/>
      <dgm:t>
        <a:bodyPr/>
        <a:lstStyle/>
        <a:p>
          <a:r>
            <a:rPr lang="en-US" b="1" i="0" baseline="0"/>
            <a:t>Objective:</a:t>
          </a:r>
          <a:r>
            <a:rPr lang="en-US" b="0" i="0" baseline="0"/>
            <a:t> Emphasize the goal of the training: to help participants recognize and avoid phishing attacks. </a:t>
          </a:r>
          <a:endParaRPr lang="en-US"/>
        </a:p>
      </dgm:t>
    </dgm:pt>
    <dgm:pt modelId="{8A050007-C4A8-4DF3-AF6C-11587794426E}" type="parTrans" cxnId="{39D03301-BF5B-4AF1-AB5B-14B9338A3B00}">
      <dgm:prSet/>
      <dgm:spPr/>
      <dgm:t>
        <a:bodyPr/>
        <a:lstStyle/>
        <a:p>
          <a:endParaRPr lang="en-US"/>
        </a:p>
      </dgm:t>
    </dgm:pt>
    <dgm:pt modelId="{FEBBEBAE-8AEC-42A4-98C3-075E62870B4B}" type="sibTrans" cxnId="{39D03301-BF5B-4AF1-AB5B-14B9338A3B00}">
      <dgm:prSet/>
      <dgm:spPr/>
      <dgm:t>
        <a:bodyPr/>
        <a:lstStyle/>
        <a:p>
          <a:endParaRPr lang="en-US"/>
        </a:p>
      </dgm:t>
    </dgm:pt>
    <dgm:pt modelId="{C764FA08-889B-4523-B997-07D0B88C9B73}" type="pres">
      <dgm:prSet presAssocID="{BA7EE772-3B00-4E2B-823A-A76EC3FDBD29}" presName="root" presStyleCnt="0">
        <dgm:presLayoutVars>
          <dgm:dir/>
          <dgm:resizeHandles val="exact"/>
        </dgm:presLayoutVars>
      </dgm:prSet>
      <dgm:spPr/>
    </dgm:pt>
    <dgm:pt modelId="{09983E81-9A85-4F28-9F5F-A0E7BF98591F}" type="pres">
      <dgm:prSet presAssocID="{28E2D92C-079C-428A-B0B5-035D6C258964}" presName="compNode" presStyleCnt="0"/>
      <dgm:spPr/>
    </dgm:pt>
    <dgm:pt modelId="{DB4D1823-14B2-48E5-8AA5-7207F5DC717B}" type="pres">
      <dgm:prSet presAssocID="{28E2D92C-079C-428A-B0B5-035D6C25896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ber"/>
        </a:ext>
      </dgm:extLst>
    </dgm:pt>
    <dgm:pt modelId="{BDFFA779-645E-4A52-81D7-1B877784D547}" type="pres">
      <dgm:prSet presAssocID="{28E2D92C-079C-428A-B0B5-035D6C258964}" presName="spaceRect" presStyleCnt="0"/>
      <dgm:spPr/>
    </dgm:pt>
    <dgm:pt modelId="{7A38BF83-EFED-4D08-B198-6F8DDF130794}" type="pres">
      <dgm:prSet presAssocID="{28E2D92C-079C-428A-B0B5-035D6C258964}" presName="textRect" presStyleLbl="revTx" presStyleIdx="0" presStyleCnt="3">
        <dgm:presLayoutVars>
          <dgm:chMax val="1"/>
          <dgm:chPref val="1"/>
        </dgm:presLayoutVars>
      </dgm:prSet>
      <dgm:spPr/>
    </dgm:pt>
    <dgm:pt modelId="{F298F065-74C8-4227-ACCF-9EFA0080BB44}" type="pres">
      <dgm:prSet presAssocID="{9351E9F3-2770-4FAA-A25B-97FF38FBFBA0}" presName="sibTrans" presStyleCnt="0"/>
      <dgm:spPr/>
    </dgm:pt>
    <dgm:pt modelId="{66C3A5C0-3088-4BF1-9F96-8175A76B639B}" type="pres">
      <dgm:prSet presAssocID="{AC813CB8-6EF3-4ACF-8999-AAA66BE99751}" presName="compNode" presStyleCnt="0"/>
      <dgm:spPr/>
    </dgm:pt>
    <dgm:pt modelId="{DA5A1A2B-BAEC-4CBE-A279-1B9DFBCB16E9}" type="pres">
      <dgm:prSet presAssocID="{AC813CB8-6EF3-4ACF-8999-AAA66BE9975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1C99E5F4-75B4-4BEF-8834-5F3D2712C337}" type="pres">
      <dgm:prSet presAssocID="{AC813CB8-6EF3-4ACF-8999-AAA66BE99751}" presName="spaceRect" presStyleCnt="0"/>
      <dgm:spPr/>
    </dgm:pt>
    <dgm:pt modelId="{62BCED67-F9B6-4BCF-80FB-398CC1906527}" type="pres">
      <dgm:prSet presAssocID="{AC813CB8-6EF3-4ACF-8999-AAA66BE99751}" presName="textRect" presStyleLbl="revTx" presStyleIdx="1" presStyleCnt="3">
        <dgm:presLayoutVars>
          <dgm:chMax val="1"/>
          <dgm:chPref val="1"/>
        </dgm:presLayoutVars>
      </dgm:prSet>
      <dgm:spPr/>
    </dgm:pt>
    <dgm:pt modelId="{A98D78B8-F61D-4BE8-9EDA-25C64D0705DF}" type="pres">
      <dgm:prSet presAssocID="{D1115F77-E5F3-42A0-AE1B-44C24D5F8AA7}" presName="sibTrans" presStyleCnt="0"/>
      <dgm:spPr/>
    </dgm:pt>
    <dgm:pt modelId="{ED362CBB-1620-47B6-85AC-0DBEE3C831BF}" type="pres">
      <dgm:prSet presAssocID="{0FC3351F-0B47-4CAC-90C7-6E944EB8AE50}" presName="compNode" presStyleCnt="0"/>
      <dgm:spPr/>
    </dgm:pt>
    <dgm:pt modelId="{24F065F1-8DDF-42CC-B48F-8E807D83365B}" type="pres">
      <dgm:prSet presAssocID="{0FC3351F-0B47-4CAC-90C7-6E944EB8AE5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42909322-4D7E-4FD6-A655-9A3FAFC91D43}" type="pres">
      <dgm:prSet presAssocID="{0FC3351F-0B47-4CAC-90C7-6E944EB8AE50}" presName="spaceRect" presStyleCnt="0"/>
      <dgm:spPr/>
    </dgm:pt>
    <dgm:pt modelId="{0751397C-1401-4FD7-97B3-315BD89BCDC9}" type="pres">
      <dgm:prSet presAssocID="{0FC3351F-0B47-4CAC-90C7-6E944EB8AE5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9D03301-BF5B-4AF1-AB5B-14B9338A3B00}" srcId="{BA7EE772-3B00-4E2B-823A-A76EC3FDBD29}" destId="{0FC3351F-0B47-4CAC-90C7-6E944EB8AE50}" srcOrd="2" destOrd="0" parTransId="{8A050007-C4A8-4DF3-AF6C-11587794426E}" sibTransId="{FEBBEBAE-8AEC-42A4-98C3-075E62870B4B}"/>
    <dgm:cxn modelId="{0476C80B-DDA9-4181-98F6-8D831AB21367}" srcId="{BA7EE772-3B00-4E2B-823A-A76EC3FDBD29}" destId="{AC813CB8-6EF3-4ACF-8999-AAA66BE99751}" srcOrd="1" destOrd="0" parTransId="{1F2FFB1F-0E81-4B3F-8060-E017B64A9A58}" sibTransId="{D1115F77-E5F3-42A0-AE1B-44C24D5F8AA7}"/>
    <dgm:cxn modelId="{87532931-883F-4DDD-BFC4-D65620F9A714}" srcId="{BA7EE772-3B00-4E2B-823A-A76EC3FDBD29}" destId="{28E2D92C-079C-428A-B0B5-035D6C258964}" srcOrd="0" destOrd="0" parTransId="{1EE278DA-BFAF-47FD-9E3D-F2876E772073}" sibTransId="{9351E9F3-2770-4FAA-A25B-97FF38FBFBA0}"/>
    <dgm:cxn modelId="{71993A63-CCA0-44EB-8B84-2F452C2D258D}" type="presOf" srcId="{0FC3351F-0B47-4CAC-90C7-6E944EB8AE50}" destId="{0751397C-1401-4FD7-97B3-315BD89BCDC9}" srcOrd="0" destOrd="0" presId="urn:microsoft.com/office/officeart/2018/2/layout/IconLabelList"/>
    <dgm:cxn modelId="{53CB9B80-C73C-426E-A3C1-4002888DD1BE}" type="presOf" srcId="{AC813CB8-6EF3-4ACF-8999-AAA66BE99751}" destId="{62BCED67-F9B6-4BCF-80FB-398CC1906527}" srcOrd="0" destOrd="0" presId="urn:microsoft.com/office/officeart/2018/2/layout/IconLabelList"/>
    <dgm:cxn modelId="{4EEF3DC4-AC6A-438D-A77D-60AE06684A8C}" type="presOf" srcId="{BA7EE772-3B00-4E2B-823A-A76EC3FDBD29}" destId="{C764FA08-889B-4523-B997-07D0B88C9B73}" srcOrd="0" destOrd="0" presId="urn:microsoft.com/office/officeart/2018/2/layout/IconLabelList"/>
    <dgm:cxn modelId="{A30ECBEB-BB81-4B63-97BC-EA136C9D58DC}" type="presOf" srcId="{28E2D92C-079C-428A-B0B5-035D6C258964}" destId="{7A38BF83-EFED-4D08-B198-6F8DDF130794}" srcOrd="0" destOrd="0" presId="urn:microsoft.com/office/officeart/2018/2/layout/IconLabelList"/>
    <dgm:cxn modelId="{BFB50922-7CDB-4D69-8A56-B138A5C9A6FD}" type="presParOf" srcId="{C764FA08-889B-4523-B997-07D0B88C9B73}" destId="{09983E81-9A85-4F28-9F5F-A0E7BF98591F}" srcOrd="0" destOrd="0" presId="urn:microsoft.com/office/officeart/2018/2/layout/IconLabelList"/>
    <dgm:cxn modelId="{CB5918E9-92BB-4D6C-B12B-A88DBB4603AB}" type="presParOf" srcId="{09983E81-9A85-4F28-9F5F-A0E7BF98591F}" destId="{DB4D1823-14B2-48E5-8AA5-7207F5DC717B}" srcOrd="0" destOrd="0" presId="urn:microsoft.com/office/officeart/2018/2/layout/IconLabelList"/>
    <dgm:cxn modelId="{4A4BCCAA-FEC6-4A8F-B129-1E974153897D}" type="presParOf" srcId="{09983E81-9A85-4F28-9F5F-A0E7BF98591F}" destId="{BDFFA779-645E-4A52-81D7-1B877784D547}" srcOrd="1" destOrd="0" presId="urn:microsoft.com/office/officeart/2018/2/layout/IconLabelList"/>
    <dgm:cxn modelId="{E8777C46-8335-469D-85B3-FCCBAD19462A}" type="presParOf" srcId="{09983E81-9A85-4F28-9F5F-A0E7BF98591F}" destId="{7A38BF83-EFED-4D08-B198-6F8DDF130794}" srcOrd="2" destOrd="0" presId="urn:microsoft.com/office/officeart/2018/2/layout/IconLabelList"/>
    <dgm:cxn modelId="{A03F9832-6C1B-4170-B4C0-5633649729CF}" type="presParOf" srcId="{C764FA08-889B-4523-B997-07D0B88C9B73}" destId="{F298F065-74C8-4227-ACCF-9EFA0080BB44}" srcOrd="1" destOrd="0" presId="urn:microsoft.com/office/officeart/2018/2/layout/IconLabelList"/>
    <dgm:cxn modelId="{B57EF633-7456-4EFF-903C-09C04B84878A}" type="presParOf" srcId="{C764FA08-889B-4523-B997-07D0B88C9B73}" destId="{66C3A5C0-3088-4BF1-9F96-8175A76B639B}" srcOrd="2" destOrd="0" presId="urn:microsoft.com/office/officeart/2018/2/layout/IconLabelList"/>
    <dgm:cxn modelId="{C931E351-D4EF-447D-B430-8522375AFAC0}" type="presParOf" srcId="{66C3A5C0-3088-4BF1-9F96-8175A76B639B}" destId="{DA5A1A2B-BAEC-4CBE-A279-1B9DFBCB16E9}" srcOrd="0" destOrd="0" presId="urn:microsoft.com/office/officeart/2018/2/layout/IconLabelList"/>
    <dgm:cxn modelId="{5A9B4E67-CCD7-471B-AC52-CEA71757A149}" type="presParOf" srcId="{66C3A5C0-3088-4BF1-9F96-8175A76B639B}" destId="{1C99E5F4-75B4-4BEF-8834-5F3D2712C337}" srcOrd="1" destOrd="0" presId="urn:microsoft.com/office/officeart/2018/2/layout/IconLabelList"/>
    <dgm:cxn modelId="{452E6ABE-9AD5-41DA-8542-D98A7A686CDC}" type="presParOf" srcId="{66C3A5C0-3088-4BF1-9F96-8175A76B639B}" destId="{62BCED67-F9B6-4BCF-80FB-398CC1906527}" srcOrd="2" destOrd="0" presId="urn:microsoft.com/office/officeart/2018/2/layout/IconLabelList"/>
    <dgm:cxn modelId="{D55DD169-77D8-4A05-BD2D-38D109C2BF1E}" type="presParOf" srcId="{C764FA08-889B-4523-B997-07D0B88C9B73}" destId="{A98D78B8-F61D-4BE8-9EDA-25C64D0705DF}" srcOrd="3" destOrd="0" presId="urn:microsoft.com/office/officeart/2018/2/layout/IconLabelList"/>
    <dgm:cxn modelId="{C08A07B9-DC9D-4E69-B43C-F6741E811395}" type="presParOf" srcId="{C764FA08-889B-4523-B997-07D0B88C9B73}" destId="{ED362CBB-1620-47B6-85AC-0DBEE3C831BF}" srcOrd="4" destOrd="0" presId="urn:microsoft.com/office/officeart/2018/2/layout/IconLabelList"/>
    <dgm:cxn modelId="{E8A88F0C-6F7B-42F3-8B46-C2F70AA24C67}" type="presParOf" srcId="{ED362CBB-1620-47B6-85AC-0DBEE3C831BF}" destId="{24F065F1-8DDF-42CC-B48F-8E807D83365B}" srcOrd="0" destOrd="0" presId="urn:microsoft.com/office/officeart/2018/2/layout/IconLabelList"/>
    <dgm:cxn modelId="{E8836001-3A29-4601-8F13-D3AE917F2F38}" type="presParOf" srcId="{ED362CBB-1620-47B6-85AC-0DBEE3C831BF}" destId="{42909322-4D7E-4FD6-A655-9A3FAFC91D43}" srcOrd="1" destOrd="0" presId="urn:microsoft.com/office/officeart/2018/2/layout/IconLabelList"/>
    <dgm:cxn modelId="{F66D5DFB-464D-41F6-8CE9-5CCF22FA970F}" type="presParOf" srcId="{ED362CBB-1620-47B6-85AC-0DBEE3C831BF}" destId="{0751397C-1401-4FD7-97B3-315BD89BCDC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1F68E8-342F-4170-B8FA-C6D62F084CCD}" type="doc">
      <dgm:prSet loTypeId="urn:microsoft.com/office/officeart/2005/8/layout/process5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0374EE4-8F5F-4F15-B26D-C8AB27A514CF}">
      <dgm:prSet/>
      <dgm:spPr/>
      <dgm:t>
        <a:bodyPr/>
        <a:lstStyle/>
        <a:p>
          <a:r>
            <a:rPr lang="en-US" b="1" i="0" baseline="0"/>
            <a:t>Email Phishing:</a:t>
          </a:r>
          <a:r>
            <a:rPr lang="en-US" b="0" i="0" baseline="0"/>
            <a:t> Mass emails sent to many people.</a:t>
          </a:r>
          <a:endParaRPr lang="en-US"/>
        </a:p>
      </dgm:t>
    </dgm:pt>
    <dgm:pt modelId="{FC99F288-6214-4617-912E-986F786EDD7C}" type="parTrans" cxnId="{50534DC8-AF1F-4F02-84B3-116436681962}">
      <dgm:prSet/>
      <dgm:spPr/>
      <dgm:t>
        <a:bodyPr/>
        <a:lstStyle/>
        <a:p>
          <a:endParaRPr lang="en-US"/>
        </a:p>
      </dgm:t>
    </dgm:pt>
    <dgm:pt modelId="{4D96FA27-BF0E-4722-BF39-15B09E795BD8}" type="sibTrans" cxnId="{50534DC8-AF1F-4F02-84B3-116436681962}">
      <dgm:prSet/>
      <dgm:spPr/>
      <dgm:t>
        <a:bodyPr/>
        <a:lstStyle/>
        <a:p>
          <a:endParaRPr lang="en-US"/>
        </a:p>
      </dgm:t>
    </dgm:pt>
    <dgm:pt modelId="{C5308EC8-98E0-47DB-A791-F30A3B282117}">
      <dgm:prSet/>
      <dgm:spPr/>
      <dgm:t>
        <a:bodyPr/>
        <a:lstStyle/>
        <a:p>
          <a:r>
            <a:rPr lang="en-US" b="1" i="0" baseline="0"/>
            <a:t>Spear Phishing:</a:t>
          </a:r>
          <a:r>
            <a:rPr lang="en-US" b="0" i="0" baseline="0"/>
            <a:t> Targeted attacks on specific individuals or organizations.</a:t>
          </a:r>
          <a:endParaRPr lang="en-US"/>
        </a:p>
      </dgm:t>
    </dgm:pt>
    <dgm:pt modelId="{782B2AF7-06A3-4383-96BF-E8765BA179BB}" type="parTrans" cxnId="{73D99724-7E32-4EF7-B8B0-605AA756B73F}">
      <dgm:prSet/>
      <dgm:spPr/>
      <dgm:t>
        <a:bodyPr/>
        <a:lstStyle/>
        <a:p>
          <a:endParaRPr lang="en-US"/>
        </a:p>
      </dgm:t>
    </dgm:pt>
    <dgm:pt modelId="{FEA4F8E0-F1F7-4468-B8C6-54F5290C75AA}" type="sibTrans" cxnId="{73D99724-7E32-4EF7-B8B0-605AA756B73F}">
      <dgm:prSet/>
      <dgm:spPr/>
      <dgm:t>
        <a:bodyPr/>
        <a:lstStyle/>
        <a:p>
          <a:endParaRPr lang="en-US"/>
        </a:p>
      </dgm:t>
    </dgm:pt>
    <dgm:pt modelId="{C7B184FB-4F09-4013-AE7E-06D84619C51E}">
      <dgm:prSet/>
      <dgm:spPr/>
      <dgm:t>
        <a:bodyPr/>
        <a:lstStyle/>
        <a:p>
          <a:r>
            <a:rPr lang="en-US" b="1" i="0" baseline="0"/>
            <a:t>Whaling:</a:t>
          </a:r>
          <a:r>
            <a:rPr lang="en-US" b="0" i="0" baseline="0"/>
            <a:t> Phishing attacks aimed at senior executives.</a:t>
          </a:r>
          <a:endParaRPr lang="en-US"/>
        </a:p>
      </dgm:t>
    </dgm:pt>
    <dgm:pt modelId="{ACED8551-6C3F-48B1-8B9E-06CF614A5719}" type="parTrans" cxnId="{1444B357-21FA-4778-815A-D28755C7EADD}">
      <dgm:prSet/>
      <dgm:spPr/>
      <dgm:t>
        <a:bodyPr/>
        <a:lstStyle/>
        <a:p>
          <a:endParaRPr lang="en-US"/>
        </a:p>
      </dgm:t>
    </dgm:pt>
    <dgm:pt modelId="{7435FA26-EE04-4302-BD82-FCD0D7ABC343}" type="sibTrans" cxnId="{1444B357-21FA-4778-815A-D28755C7EADD}">
      <dgm:prSet/>
      <dgm:spPr/>
      <dgm:t>
        <a:bodyPr/>
        <a:lstStyle/>
        <a:p>
          <a:endParaRPr lang="en-US"/>
        </a:p>
      </dgm:t>
    </dgm:pt>
    <dgm:pt modelId="{D7B2677D-191D-4DE2-A26C-404B4D4A68FA}">
      <dgm:prSet/>
      <dgm:spPr/>
      <dgm:t>
        <a:bodyPr/>
        <a:lstStyle/>
        <a:p>
          <a:r>
            <a:rPr lang="en-US" b="1" i="0" baseline="0"/>
            <a:t>Smishing:</a:t>
          </a:r>
          <a:r>
            <a:rPr lang="en-US" b="0" i="0" baseline="0"/>
            <a:t> Phishing via SMS text messages.</a:t>
          </a:r>
          <a:endParaRPr lang="en-US"/>
        </a:p>
      </dgm:t>
    </dgm:pt>
    <dgm:pt modelId="{F50923C0-638C-4542-A93E-71A6D57D6A6D}" type="parTrans" cxnId="{73F4A5D9-62FC-4192-8857-FA35B336F2ED}">
      <dgm:prSet/>
      <dgm:spPr/>
      <dgm:t>
        <a:bodyPr/>
        <a:lstStyle/>
        <a:p>
          <a:endParaRPr lang="en-US"/>
        </a:p>
      </dgm:t>
    </dgm:pt>
    <dgm:pt modelId="{5E91A3CD-900B-483B-9AC3-62A542DD5EDE}" type="sibTrans" cxnId="{73F4A5D9-62FC-4192-8857-FA35B336F2ED}">
      <dgm:prSet/>
      <dgm:spPr/>
      <dgm:t>
        <a:bodyPr/>
        <a:lstStyle/>
        <a:p>
          <a:endParaRPr lang="en-US"/>
        </a:p>
      </dgm:t>
    </dgm:pt>
    <dgm:pt modelId="{DF7CB212-0F6F-4DEE-8FB0-B4145015AA40}">
      <dgm:prSet/>
      <dgm:spPr/>
      <dgm:t>
        <a:bodyPr/>
        <a:lstStyle/>
        <a:p>
          <a:r>
            <a:rPr lang="en-US" b="1" i="0" baseline="0"/>
            <a:t>Vishing:</a:t>
          </a:r>
          <a:r>
            <a:rPr lang="en-US" b="0" i="0" baseline="0"/>
            <a:t> Phishing via voice calls </a:t>
          </a:r>
          <a:endParaRPr lang="en-US"/>
        </a:p>
      </dgm:t>
    </dgm:pt>
    <dgm:pt modelId="{892DA383-0D1F-4508-90F6-F0797320F4A4}" type="parTrans" cxnId="{9AE0EA2F-3462-4D96-8DCB-D82FC1F908FB}">
      <dgm:prSet/>
      <dgm:spPr/>
      <dgm:t>
        <a:bodyPr/>
        <a:lstStyle/>
        <a:p>
          <a:endParaRPr lang="en-US"/>
        </a:p>
      </dgm:t>
    </dgm:pt>
    <dgm:pt modelId="{140021F1-3B65-4616-99B3-54B49E971019}" type="sibTrans" cxnId="{9AE0EA2F-3462-4D96-8DCB-D82FC1F908FB}">
      <dgm:prSet/>
      <dgm:spPr/>
      <dgm:t>
        <a:bodyPr/>
        <a:lstStyle/>
        <a:p>
          <a:endParaRPr lang="en-US"/>
        </a:p>
      </dgm:t>
    </dgm:pt>
    <dgm:pt modelId="{FA25B623-AC6D-4B63-9001-6BFB828BB137}" type="pres">
      <dgm:prSet presAssocID="{001F68E8-342F-4170-B8FA-C6D62F084CCD}" presName="diagram" presStyleCnt="0">
        <dgm:presLayoutVars>
          <dgm:dir/>
          <dgm:resizeHandles val="exact"/>
        </dgm:presLayoutVars>
      </dgm:prSet>
      <dgm:spPr/>
    </dgm:pt>
    <dgm:pt modelId="{320911B3-4232-4742-A6B6-32BB5E0F14D8}" type="pres">
      <dgm:prSet presAssocID="{A0374EE4-8F5F-4F15-B26D-C8AB27A514CF}" presName="node" presStyleLbl="node1" presStyleIdx="0" presStyleCnt="5">
        <dgm:presLayoutVars>
          <dgm:bulletEnabled val="1"/>
        </dgm:presLayoutVars>
      </dgm:prSet>
      <dgm:spPr/>
    </dgm:pt>
    <dgm:pt modelId="{1E597B5D-25A7-460F-B7F2-9D3F907E6316}" type="pres">
      <dgm:prSet presAssocID="{4D96FA27-BF0E-4722-BF39-15B09E795BD8}" presName="sibTrans" presStyleLbl="sibTrans2D1" presStyleIdx="0" presStyleCnt="4"/>
      <dgm:spPr/>
    </dgm:pt>
    <dgm:pt modelId="{5C3E4235-F14E-4B91-89F6-7A2B5AC992C3}" type="pres">
      <dgm:prSet presAssocID="{4D96FA27-BF0E-4722-BF39-15B09E795BD8}" presName="connectorText" presStyleLbl="sibTrans2D1" presStyleIdx="0" presStyleCnt="4"/>
      <dgm:spPr/>
    </dgm:pt>
    <dgm:pt modelId="{AF767F33-280E-4B8F-8C75-8AB2BF9346C3}" type="pres">
      <dgm:prSet presAssocID="{C5308EC8-98E0-47DB-A791-F30A3B282117}" presName="node" presStyleLbl="node1" presStyleIdx="1" presStyleCnt="5">
        <dgm:presLayoutVars>
          <dgm:bulletEnabled val="1"/>
        </dgm:presLayoutVars>
      </dgm:prSet>
      <dgm:spPr/>
    </dgm:pt>
    <dgm:pt modelId="{FB25C09C-1CAE-4CAA-AAC1-71397A752304}" type="pres">
      <dgm:prSet presAssocID="{FEA4F8E0-F1F7-4468-B8C6-54F5290C75AA}" presName="sibTrans" presStyleLbl="sibTrans2D1" presStyleIdx="1" presStyleCnt="4"/>
      <dgm:spPr/>
    </dgm:pt>
    <dgm:pt modelId="{F02B65AD-4207-42F5-9FFA-9AE6EE336C02}" type="pres">
      <dgm:prSet presAssocID="{FEA4F8E0-F1F7-4468-B8C6-54F5290C75AA}" presName="connectorText" presStyleLbl="sibTrans2D1" presStyleIdx="1" presStyleCnt="4"/>
      <dgm:spPr/>
    </dgm:pt>
    <dgm:pt modelId="{1B51A954-F3A3-46AE-AA25-674FFC7CF6D2}" type="pres">
      <dgm:prSet presAssocID="{C7B184FB-4F09-4013-AE7E-06D84619C51E}" presName="node" presStyleLbl="node1" presStyleIdx="2" presStyleCnt="5">
        <dgm:presLayoutVars>
          <dgm:bulletEnabled val="1"/>
        </dgm:presLayoutVars>
      </dgm:prSet>
      <dgm:spPr/>
    </dgm:pt>
    <dgm:pt modelId="{81C5BEC2-1489-4839-AFAC-7BFAAB2F4EA5}" type="pres">
      <dgm:prSet presAssocID="{7435FA26-EE04-4302-BD82-FCD0D7ABC343}" presName="sibTrans" presStyleLbl="sibTrans2D1" presStyleIdx="2" presStyleCnt="4"/>
      <dgm:spPr/>
    </dgm:pt>
    <dgm:pt modelId="{8197362E-8D8E-4FD9-88C7-E6D03FEAD97C}" type="pres">
      <dgm:prSet presAssocID="{7435FA26-EE04-4302-BD82-FCD0D7ABC343}" presName="connectorText" presStyleLbl="sibTrans2D1" presStyleIdx="2" presStyleCnt="4"/>
      <dgm:spPr/>
    </dgm:pt>
    <dgm:pt modelId="{93E7F367-3A66-4C90-A007-CC41E571223D}" type="pres">
      <dgm:prSet presAssocID="{D7B2677D-191D-4DE2-A26C-404B4D4A68FA}" presName="node" presStyleLbl="node1" presStyleIdx="3" presStyleCnt="5">
        <dgm:presLayoutVars>
          <dgm:bulletEnabled val="1"/>
        </dgm:presLayoutVars>
      </dgm:prSet>
      <dgm:spPr/>
    </dgm:pt>
    <dgm:pt modelId="{F1D61683-5E6F-4F71-9FB9-F9334B1F09F7}" type="pres">
      <dgm:prSet presAssocID="{5E91A3CD-900B-483B-9AC3-62A542DD5EDE}" presName="sibTrans" presStyleLbl="sibTrans2D1" presStyleIdx="3" presStyleCnt="4"/>
      <dgm:spPr/>
    </dgm:pt>
    <dgm:pt modelId="{2AACDDA7-75FE-41E6-81A1-D3FCFA3FC57D}" type="pres">
      <dgm:prSet presAssocID="{5E91A3CD-900B-483B-9AC3-62A542DD5EDE}" presName="connectorText" presStyleLbl="sibTrans2D1" presStyleIdx="3" presStyleCnt="4"/>
      <dgm:spPr/>
    </dgm:pt>
    <dgm:pt modelId="{C990B3C8-627F-4034-BF93-EC107102DE25}" type="pres">
      <dgm:prSet presAssocID="{DF7CB212-0F6F-4DEE-8FB0-B4145015AA40}" presName="node" presStyleLbl="node1" presStyleIdx="4" presStyleCnt="5">
        <dgm:presLayoutVars>
          <dgm:bulletEnabled val="1"/>
        </dgm:presLayoutVars>
      </dgm:prSet>
      <dgm:spPr/>
    </dgm:pt>
  </dgm:ptLst>
  <dgm:cxnLst>
    <dgm:cxn modelId="{41BF0E08-6E5D-4F4E-A2B6-7CCC1C540966}" type="presOf" srcId="{FEA4F8E0-F1F7-4468-B8C6-54F5290C75AA}" destId="{FB25C09C-1CAE-4CAA-AAC1-71397A752304}" srcOrd="0" destOrd="0" presId="urn:microsoft.com/office/officeart/2005/8/layout/process5"/>
    <dgm:cxn modelId="{4B142708-545D-4E98-9719-A6CB135E99CB}" type="presOf" srcId="{001F68E8-342F-4170-B8FA-C6D62F084CCD}" destId="{FA25B623-AC6D-4B63-9001-6BFB828BB137}" srcOrd="0" destOrd="0" presId="urn:microsoft.com/office/officeart/2005/8/layout/process5"/>
    <dgm:cxn modelId="{24303808-BB73-4D0C-BC2C-CFA4C09E9406}" type="presOf" srcId="{D7B2677D-191D-4DE2-A26C-404B4D4A68FA}" destId="{93E7F367-3A66-4C90-A007-CC41E571223D}" srcOrd="0" destOrd="0" presId="urn:microsoft.com/office/officeart/2005/8/layout/process5"/>
    <dgm:cxn modelId="{87EA7D0F-2839-4DF3-A33B-24D34CC3C9C7}" type="presOf" srcId="{C7B184FB-4F09-4013-AE7E-06D84619C51E}" destId="{1B51A954-F3A3-46AE-AA25-674FFC7CF6D2}" srcOrd="0" destOrd="0" presId="urn:microsoft.com/office/officeart/2005/8/layout/process5"/>
    <dgm:cxn modelId="{AAF6C41E-A176-413E-BF89-A16A0A1D4922}" type="presOf" srcId="{A0374EE4-8F5F-4F15-B26D-C8AB27A514CF}" destId="{320911B3-4232-4742-A6B6-32BB5E0F14D8}" srcOrd="0" destOrd="0" presId="urn:microsoft.com/office/officeart/2005/8/layout/process5"/>
    <dgm:cxn modelId="{73D99724-7E32-4EF7-B8B0-605AA756B73F}" srcId="{001F68E8-342F-4170-B8FA-C6D62F084CCD}" destId="{C5308EC8-98E0-47DB-A791-F30A3B282117}" srcOrd="1" destOrd="0" parTransId="{782B2AF7-06A3-4383-96BF-E8765BA179BB}" sibTransId="{FEA4F8E0-F1F7-4468-B8C6-54F5290C75AA}"/>
    <dgm:cxn modelId="{9AE0EA2F-3462-4D96-8DCB-D82FC1F908FB}" srcId="{001F68E8-342F-4170-B8FA-C6D62F084CCD}" destId="{DF7CB212-0F6F-4DEE-8FB0-B4145015AA40}" srcOrd="4" destOrd="0" parTransId="{892DA383-0D1F-4508-90F6-F0797320F4A4}" sibTransId="{140021F1-3B65-4616-99B3-54B49E971019}"/>
    <dgm:cxn modelId="{2B3B463C-3336-437A-B18E-D87D0F6D8B45}" type="presOf" srcId="{4D96FA27-BF0E-4722-BF39-15B09E795BD8}" destId="{1E597B5D-25A7-460F-B7F2-9D3F907E6316}" srcOrd="0" destOrd="0" presId="urn:microsoft.com/office/officeart/2005/8/layout/process5"/>
    <dgm:cxn modelId="{D5456B41-9548-4D0D-8257-B82DC150A64E}" type="presOf" srcId="{7435FA26-EE04-4302-BD82-FCD0D7ABC343}" destId="{8197362E-8D8E-4FD9-88C7-E6D03FEAD97C}" srcOrd="1" destOrd="0" presId="urn:microsoft.com/office/officeart/2005/8/layout/process5"/>
    <dgm:cxn modelId="{74ED9A61-203D-4E4A-8FAB-3E5AFFB60DBA}" type="presOf" srcId="{DF7CB212-0F6F-4DEE-8FB0-B4145015AA40}" destId="{C990B3C8-627F-4034-BF93-EC107102DE25}" srcOrd="0" destOrd="0" presId="urn:microsoft.com/office/officeart/2005/8/layout/process5"/>
    <dgm:cxn modelId="{C3853549-9735-42A3-8B4A-7B854B460A25}" type="presOf" srcId="{5E91A3CD-900B-483B-9AC3-62A542DD5EDE}" destId="{F1D61683-5E6F-4F71-9FB9-F9334B1F09F7}" srcOrd="0" destOrd="0" presId="urn:microsoft.com/office/officeart/2005/8/layout/process5"/>
    <dgm:cxn modelId="{1444B357-21FA-4778-815A-D28755C7EADD}" srcId="{001F68E8-342F-4170-B8FA-C6D62F084CCD}" destId="{C7B184FB-4F09-4013-AE7E-06D84619C51E}" srcOrd="2" destOrd="0" parTransId="{ACED8551-6C3F-48B1-8B9E-06CF614A5719}" sibTransId="{7435FA26-EE04-4302-BD82-FCD0D7ABC343}"/>
    <dgm:cxn modelId="{C17238AD-9269-4FFF-BFC5-521EFA67A1E3}" type="presOf" srcId="{C5308EC8-98E0-47DB-A791-F30A3B282117}" destId="{AF767F33-280E-4B8F-8C75-8AB2BF9346C3}" srcOrd="0" destOrd="0" presId="urn:microsoft.com/office/officeart/2005/8/layout/process5"/>
    <dgm:cxn modelId="{D6BA3BB4-56F1-46EE-9E77-BF20AB46EEB6}" type="presOf" srcId="{5E91A3CD-900B-483B-9AC3-62A542DD5EDE}" destId="{2AACDDA7-75FE-41E6-81A1-D3FCFA3FC57D}" srcOrd="1" destOrd="0" presId="urn:microsoft.com/office/officeart/2005/8/layout/process5"/>
    <dgm:cxn modelId="{B94784B6-8890-4CC4-8F5F-456A44CF82D7}" type="presOf" srcId="{7435FA26-EE04-4302-BD82-FCD0D7ABC343}" destId="{81C5BEC2-1489-4839-AFAC-7BFAAB2F4EA5}" srcOrd="0" destOrd="0" presId="urn:microsoft.com/office/officeart/2005/8/layout/process5"/>
    <dgm:cxn modelId="{50534DC8-AF1F-4F02-84B3-116436681962}" srcId="{001F68E8-342F-4170-B8FA-C6D62F084CCD}" destId="{A0374EE4-8F5F-4F15-B26D-C8AB27A514CF}" srcOrd="0" destOrd="0" parTransId="{FC99F288-6214-4617-912E-986F786EDD7C}" sibTransId="{4D96FA27-BF0E-4722-BF39-15B09E795BD8}"/>
    <dgm:cxn modelId="{0C333ECE-1EF0-4B8D-8B0A-07F22C036BC8}" type="presOf" srcId="{4D96FA27-BF0E-4722-BF39-15B09E795BD8}" destId="{5C3E4235-F14E-4B91-89F6-7A2B5AC992C3}" srcOrd="1" destOrd="0" presId="urn:microsoft.com/office/officeart/2005/8/layout/process5"/>
    <dgm:cxn modelId="{10AE9ED6-849B-42CB-B61D-04941810E2B7}" type="presOf" srcId="{FEA4F8E0-F1F7-4468-B8C6-54F5290C75AA}" destId="{F02B65AD-4207-42F5-9FFA-9AE6EE336C02}" srcOrd="1" destOrd="0" presId="urn:microsoft.com/office/officeart/2005/8/layout/process5"/>
    <dgm:cxn modelId="{73F4A5D9-62FC-4192-8857-FA35B336F2ED}" srcId="{001F68E8-342F-4170-B8FA-C6D62F084CCD}" destId="{D7B2677D-191D-4DE2-A26C-404B4D4A68FA}" srcOrd="3" destOrd="0" parTransId="{F50923C0-638C-4542-A93E-71A6D57D6A6D}" sibTransId="{5E91A3CD-900B-483B-9AC3-62A542DD5EDE}"/>
    <dgm:cxn modelId="{CE00A77D-6DDD-40BF-AF4E-9542242C9508}" type="presParOf" srcId="{FA25B623-AC6D-4B63-9001-6BFB828BB137}" destId="{320911B3-4232-4742-A6B6-32BB5E0F14D8}" srcOrd="0" destOrd="0" presId="urn:microsoft.com/office/officeart/2005/8/layout/process5"/>
    <dgm:cxn modelId="{54A774E4-D3B6-4668-B613-52E0F6612ABA}" type="presParOf" srcId="{FA25B623-AC6D-4B63-9001-6BFB828BB137}" destId="{1E597B5D-25A7-460F-B7F2-9D3F907E6316}" srcOrd="1" destOrd="0" presId="urn:microsoft.com/office/officeart/2005/8/layout/process5"/>
    <dgm:cxn modelId="{3C5B1731-787C-4EA6-9AB1-0D9CDC0203E4}" type="presParOf" srcId="{1E597B5D-25A7-460F-B7F2-9D3F907E6316}" destId="{5C3E4235-F14E-4B91-89F6-7A2B5AC992C3}" srcOrd="0" destOrd="0" presId="urn:microsoft.com/office/officeart/2005/8/layout/process5"/>
    <dgm:cxn modelId="{D1072D84-654F-40F8-BB46-7725E3160031}" type="presParOf" srcId="{FA25B623-AC6D-4B63-9001-6BFB828BB137}" destId="{AF767F33-280E-4B8F-8C75-8AB2BF9346C3}" srcOrd="2" destOrd="0" presId="urn:microsoft.com/office/officeart/2005/8/layout/process5"/>
    <dgm:cxn modelId="{4D5804E8-D637-44AE-9E08-1D52B0794654}" type="presParOf" srcId="{FA25B623-AC6D-4B63-9001-6BFB828BB137}" destId="{FB25C09C-1CAE-4CAA-AAC1-71397A752304}" srcOrd="3" destOrd="0" presId="urn:microsoft.com/office/officeart/2005/8/layout/process5"/>
    <dgm:cxn modelId="{D6407D76-427E-4B08-AF1D-4EC1AC3078C7}" type="presParOf" srcId="{FB25C09C-1CAE-4CAA-AAC1-71397A752304}" destId="{F02B65AD-4207-42F5-9FFA-9AE6EE336C02}" srcOrd="0" destOrd="0" presId="urn:microsoft.com/office/officeart/2005/8/layout/process5"/>
    <dgm:cxn modelId="{8FCA8E73-AE79-4885-983D-A185C776FC23}" type="presParOf" srcId="{FA25B623-AC6D-4B63-9001-6BFB828BB137}" destId="{1B51A954-F3A3-46AE-AA25-674FFC7CF6D2}" srcOrd="4" destOrd="0" presId="urn:microsoft.com/office/officeart/2005/8/layout/process5"/>
    <dgm:cxn modelId="{3AD2098E-368E-40DB-8761-352C0CF25B99}" type="presParOf" srcId="{FA25B623-AC6D-4B63-9001-6BFB828BB137}" destId="{81C5BEC2-1489-4839-AFAC-7BFAAB2F4EA5}" srcOrd="5" destOrd="0" presId="urn:microsoft.com/office/officeart/2005/8/layout/process5"/>
    <dgm:cxn modelId="{AC609DB8-C07D-467D-9DC7-AC8531D48EF2}" type="presParOf" srcId="{81C5BEC2-1489-4839-AFAC-7BFAAB2F4EA5}" destId="{8197362E-8D8E-4FD9-88C7-E6D03FEAD97C}" srcOrd="0" destOrd="0" presId="urn:microsoft.com/office/officeart/2005/8/layout/process5"/>
    <dgm:cxn modelId="{E1559A35-A2A5-4F39-B0BF-E0099789C4CD}" type="presParOf" srcId="{FA25B623-AC6D-4B63-9001-6BFB828BB137}" destId="{93E7F367-3A66-4C90-A007-CC41E571223D}" srcOrd="6" destOrd="0" presId="urn:microsoft.com/office/officeart/2005/8/layout/process5"/>
    <dgm:cxn modelId="{6C0EBF87-363C-4E84-A676-6F7F99515444}" type="presParOf" srcId="{FA25B623-AC6D-4B63-9001-6BFB828BB137}" destId="{F1D61683-5E6F-4F71-9FB9-F9334B1F09F7}" srcOrd="7" destOrd="0" presId="urn:microsoft.com/office/officeart/2005/8/layout/process5"/>
    <dgm:cxn modelId="{7DB14455-55DE-4A19-93DB-97B446726A27}" type="presParOf" srcId="{F1D61683-5E6F-4F71-9FB9-F9334B1F09F7}" destId="{2AACDDA7-75FE-41E6-81A1-D3FCFA3FC57D}" srcOrd="0" destOrd="0" presId="urn:microsoft.com/office/officeart/2005/8/layout/process5"/>
    <dgm:cxn modelId="{5BC8B0AD-6AC6-4468-9727-E28AD8C0B2AB}" type="presParOf" srcId="{FA25B623-AC6D-4B63-9001-6BFB828BB137}" destId="{C990B3C8-627F-4034-BF93-EC107102DE25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7F85FF4-7D31-48C2-8549-7BF7F9F61400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9DC4FB-BAC7-46DA-8B48-037A3B34F39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Unusual Sender Addresses:</a:t>
          </a:r>
          <a:r>
            <a:rPr lang="en-US" b="0" i="0" baseline="0"/>
            <a:t> Look out for misspelled domain names.</a:t>
          </a:r>
          <a:endParaRPr lang="en-US"/>
        </a:p>
      </dgm:t>
    </dgm:pt>
    <dgm:pt modelId="{22CC5035-8FD8-4F6D-8B29-388172C69175}" type="parTrans" cxnId="{F3D97484-0426-4514-8BDE-927849196E46}">
      <dgm:prSet/>
      <dgm:spPr/>
      <dgm:t>
        <a:bodyPr/>
        <a:lstStyle/>
        <a:p>
          <a:endParaRPr lang="en-US"/>
        </a:p>
      </dgm:t>
    </dgm:pt>
    <dgm:pt modelId="{040C49B7-F732-4603-B916-8F7381F498E0}" type="sibTrans" cxnId="{F3D97484-0426-4514-8BDE-927849196E4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578E102-2458-4875-A544-EF2E860B552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Generic Greetings:</a:t>
          </a:r>
          <a:r>
            <a:rPr lang="en-US" b="0" i="0" baseline="0"/>
            <a:t> "Dear Customer" instead of your name.</a:t>
          </a:r>
          <a:endParaRPr lang="en-US"/>
        </a:p>
      </dgm:t>
    </dgm:pt>
    <dgm:pt modelId="{23F12498-F005-4355-9F27-64DAFAD47466}" type="parTrans" cxnId="{F1C3C112-0218-4A83-9CC5-ACFBA9D4EB9C}">
      <dgm:prSet/>
      <dgm:spPr/>
      <dgm:t>
        <a:bodyPr/>
        <a:lstStyle/>
        <a:p>
          <a:endParaRPr lang="en-US"/>
        </a:p>
      </dgm:t>
    </dgm:pt>
    <dgm:pt modelId="{66B0D58B-ED5F-4EBD-98CC-A4185AEFEADC}" type="sibTrans" cxnId="{F1C3C112-0218-4A83-9CC5-ACFBA9D4EB9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FB98632-1C6C-43B3-8A68-379BAB382B1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Urgent or Threatening Language:</a:t>
          </a:r>
          <a:r>
            <a:rPr lang="en-US" b="0" i="0" baseline="0"/>
            <a:t> Claims that your account will be suspended.</a:t>
          </a:r>
          <a:endParaRPr lang="en-US"/>
        </a:p>
      </dgm:t>
    </dgm:pt>
    <dgm:pt modelId="{1858A823-6B48-46CE-88BA-45A7E3CF346C}" type="parTrans" cxnId="{AFB54FEC-3101-4A16-8B22-D849089BBC79}">
      <dgm:prSet/>
      <dgm:spPr/>
      <dgm:t>
        <a:bodyPr/>
        <a:lstStyle/>
        <a:p>
          <a:endParaRPr lang="en-US"/>
        </a:p>
      </dgm:t>
    </dgm:pt>
    <dgm:pt modelId="{2FBCDE08-00FF-40F8-B2B6-CD2D54478583}" type="sibTrans" cxnId="{AFB54FEC-3101-4A16-8B22-D849089BBC7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68D8E73-4C8C-4B8E-9144-4FFDEAC85B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Suspicious Links and Attachments:</a:t>
          </a:r>
          <a:r>
            <a:rPr lang="en-US" b="0" i="0" baseline="0"/>
            <a:t> Hover over links to see the actual URL.</a:t>
          </a:r>
          <a:endParaRPr lang="en-US"/>
        </a:p>
      </dgm:t>
    </dgm:pt>
    <dgm:pt modelId="{0606D32C-7FE0-45D6-A3CC-412A24CF46EE}" type="parTrans" cxnId="{D64AED4A-89ED-4671-92BF-B41FC080BD1B}">
      <dgm:prSet/>
      <dgm:spPr/>
      <dgm:t>
        <a:bodyPr/>
        <a:lstStyle/>
        <a:p>
          <a:endParaRPr lang="en-US"/>
        </a:p>
      </dgm:t>
    </dgm:pt>
    <dgm:pt modelId="{9FE00108-0F94-4647-9634-0643349FD1F9}" type="sibTrans" cxnId="{D64AED4A-89ED-4671-92BF-B41FC080BD1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C4EB1EB-C393-45B0-A444-E25CF43C4C8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Requests for Personal Information:</a:t>
          </a:r>
          <a:r>
            <a:rPr lang="en-US" b="0" i="0" baseline="0"/>
            <a:t> Legitimate organizations will not ask for sensitive information via email. </a:t>
          </a:r>
          <a:r>
            <a:rPr lang="ar-EG" b="0" i="0" baseline="0"/>
            <a:t> </a:t>
          </a:r>
          <a:endParaRPr lang="en-US"/>
        </a:p>
      </dgm:t>
    </dgm:pt>
    <dgm:pt modelId="{65173302-2425-49E4-85B0-80778FB7374E}" type="parTrans" cxnId="{1775FF90-4532-48CB-A89E-0A842164807C}">
      <dgm:prSet/>
      <dgm:spPr/>
      <dgm:t>
        <a:bodyPr/>
        <a:lstStyle/>
        <a:p>
          <a:endParaRPr lang="en-US"/>
        </a:p>
      </dgm:t>
    </dgm:pt>
    <dgm:pt modelId="{F945E417-27E0-4995-A5D8-415A60FA7539}" type="sibTrans" cxnId="{1775FF90-4532-48CB-A89E-0A842164807C}">
      <dgm:prSet/>
      <dgm:spPr/>
      <dgm:t>
        <a:bodyPr/>
        <a:lstStyle/>
        <a:p>
          <a:endParaRPr lang="en-US"/>
        </a:p>
      </dgm:t>
    </dgm:pt>
    <dgm:pt modelId="{D034C8CE-589D-4BE8-BAED-322560175A6B}" type="pres">
      <dgm:prSet presAssocID="{57F85FF4-7D31-48C2-8549-7BF7F9F61400}" presName="root" presStyleCnt="0">
        <dgm:presLayoutVars>
          <dgm:dir/>
          <dgm:resizeHandles val="exact"/>
        </dgm:presLayoutVars>
      </dgm:prSet>
      <dgm:spPr/>
    </dgm:pt>
    <dgm:pt modelId="{8F4D51AA-7560-4258-81BC-AD7897FE1DBB}" type="pres">
      <dgm:prSet presAssocID="{57F85FF4-7D31-48C2-8549-7BF7F9F61400}" presName="container" presStyleCnt="0">
        <dgm:presLayoutVars>
          <dgm:dir/>
          <dgm:resizeHandles val="exact"/>
        </dgm:presLayoutVars>
      </dgm:prSet>
      <dgm:spPr/>
    </dgm:pt>
    <dgm:pt modelId="{9F3819B5-BC99-44BE-A3BB-14641FE1542F}" type="pres">
      <dgm:prSet presAssocID="{5D9DC4FB-BAC7-46DA-8B48-037A3B34F39C}" presName="compNode" presStyleCnt="0"/>
      <dgm:spPr/>
    </dgm:pt>
    <dgm:pt modelId="{C284CFFB-410E-46EF-AC22-F5247335C886}" type="pres">
      <dgm:prSet presAssocID="{5D9DC4FB-BAC7-46DA-8B48-037A3B34F39C}" presName="iconBgRect" presStyleLbl="bgShp" presStyleIdx="0" presStyleCnt="5"/>
      <dgm:spPr/>
    </dgm:pt>
    <dgm:pt modelId="{2A416198-F9CB-453C-BDDC-B1AFAEC85D68}" type="pres">
      <dgm:prSet presAssocID="{5D9DC4FB-BAC7-46DA-8B48-037A3B34F39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D6069915-F127-494D-A80C-F1E6317D09C7}" type="pres">
      <dgm:prSet presAssocID="{5D9DC4FB-BAC7-46DA-8B48-037A3B34F39C}" presName="spaceRect" presStyleCnt="0"/>
      <dgm:spPr/>
    </dgm:pt>
    <dgm:pt modelId="{5A8AB0C6-B475-4BA9-A96F-ECEB893BE510}" type="pres">
      <dgm:prSet presAssocID="{5D9DC4FB-BAC7-46DA-8B48-037A3B34F39C}" presName="textRect" presStyleLbl="revTx" presStyleIdx="0" presStyleCnt="5">
        <dgm:presLayoutVars>
          <dgm:chMax val="1"/>
          <dgm:chPref val="1"/>
        </dgm:presLayoutVars>
      </dgm:prSet>
      <dgm:spPr/>
    </dgm:pt>
    <dgm:pt modelId="{B5BCF94C-0CBE-40DE-AA6F-9081F93F90AE}" type="pres">
      <dgm:prSet presAssocID="{040C49B7-F732-4603-B916-8F7381F498E0}" presName="sibTrans" presStyleLbl="sibTrans2D1" presStyleIdx="0" presStyleCnt="0"/>
      <dgm:spPr/>
    </dgm:pt>
    <dgm:pt modelId="{3C4CA9A9-E99B-4A0B-9680-9A29DD2C73A1}" type="pres">
      <dgm:prSet presAssocID="{A578E102-2458-4875-A544-EF2E860B5528}" presName="compNode" presStyleCnt="0"/>
      <dgm:spPr/>
    </dgm:pt>
    <dgm:pt modelId="{570D56AC-FAD7-40B9-B80C-C04A9A9C9E7D}" type="pres">
      <dgm:prSet presAssocID="{A578E102-2458-4875-A544-EF2E860B5528}" presName="iconBgRect" presStyleLbl="bgShp" presStyleIdx="1" presStyleCnt="5"/>
      <dgm:spPr/>
    </dgm:pt>
    <dgm:pt modelId="{BC9BF57F-AEA0-47F7-9F84-A079031C256F}" type="pres">
      <dgm:prSet presAssocID="{A578E102-2458-4875-A544-EF2E860B552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Hand"/>
        </a:ext>
      </dgm:extLst>
    </dgm:pt>
    <dgm:pt modelId="{04227E27-9B5E-45A5-A98B-BD7D48231EF4}" type="pres">
      <dgm:prSet presAssocID="{A578E102-2458-4875-A544-EF2E860B5528}" presName="spaceRect" presStyleCnt="0"/>
      <dgm:spPr/>
    </dgm:pt>
    <dgm:pt modelId="{2CCD61F1-8C4E-4456-83DF-CBF4A3278C5E}" type="pres">
      <dgm:prSet presAssocID="{A578E102-2458-4875-A544-EF2E860B5528}" presName="textRect" presStyleLbl="revTx" presStyleIdx="1" presStyleCnt="5">
        <dgm:presLayoutVars>
          <dgm:chMax val="1"/>
          <dgm:chPref val="1"/>
        </dgm:presLayoutVars>
      </dgm:prSet>
      <dgm:spPr/>
    </dgm:pt>
    <dgm:pt modelId="{D2D5D40F-F4F4-4143-9611-E0ED7EB330D6}" type="pres">
      <dgm:prSet presAssocID="{66B0D58B-ED5F-4EBD-98CC-A4185AEFEADC}" presName="sibTrans" presStyleLbl="sibTrans2D1" presStyleIdx="0" presStyleCnt="0"/>
      <dgm:spPr/>
    </dgm:pt>
    <dgm:pt modelId="{31011CA5-F646-4D1E-BD6B-3CFEDDA9A4D8}" type="pres">
      <dgm:prSet presAssocID="{1FB98632-1C6C-43B3-8A68-379BAB382B1E}" presName="compNode" presStyleCnt="0"/>
      <dgm:spPr/>
    </dgm:pt>
    <dgm:pt modelId="{C7E28CAD-BF5E-460D-8E1A-5280C4EB109A}" type="pres">
      <dgm:prSet presAssocID="{1FB98632-1C6C-43B3-8A68-379BAB382B1E}" presName="iconBgRect" presStyleLbl="bgShp" presStyleIdx="2" presStyleCnt="5"/>
      <dgm:spPr/>
    </dgm:pt>
    <dgm:pt modelId="{75432967-5DF7-497D-B8D9-3123E91B6F52}" type="pres">
      <dgm:prSet presAssocID="{1FB98632-1C6C-43B3-8A68-379BAB382B1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A01BE2EB-4332-4037-8AE7-9906DA5C357B}" type="pres">
      <dgm:prSet presAssocID="{1FB98632-1C6C-43B3-8A68-379BAB382B1E}" presName="spaceRect" presStyleCnt="0"/>
      <dgm:spPr/>
    </dgm:pt>
    <dgm:pt modelId="{345DCC19-6269-4624-A87B-EC4588A4F7C8}" type="pres">
      <dgm:prSet presAssocID="{1FB98632-1C6C-43B3-8A68-379BAB382B1E}" presName="textRect" presStyleLbl="revTx" presStyleIdx="2" presStyleCnt="5">
        <dgm:presLayoutVars>
          <dgm:chMax val="1"/>
          <dgm:chPref val="1"/>
        </dgm:presLayoutVars>
      </dgm:prSet>
      <dgm:spPr/>
    </dgm:pt>
    <dgm:pt modelId="{E76D4778-9993-4AF4-9D9B-8D8E6DDEDA89}" type="pres">
      <dgm:prSet presAssocID="{2FBCDE08-00FF-40F8-B2B6-CD2D54478583}" presName="sibTrans" presStyleLbl="sibTrans2D1" presStyleIdx="0" presStyleCnt="0"/>
      <dgm:spPr/>
    </dgm:pt>
    <dgm:pt modelId="{3D640EDD-6FCA-46EE-B448-00C023CD88A3}" type="pres">
      <dgm:prSet presAssocID="{368D8E73-4C8C-4B8E-9144-4FFDEAC85B5E}" presName="compNode" presStyleCnt="0"/>
      <dgm:spPr/>
    </dgm:pt>
    <dgm:pt modelId="{FF93C30B-CEC9-47E2-A110-212D15030BE7}" type="pres">
      <dgm:prSet presAssocID="{368D8E73-4C8C-4B8E-9144-4FFDEAC85B5E}" presName="iconBgRect" presStyleLbl="bgShp" presStyleIdx="3" presStyleCnt="5"/>
      <dgm:spPr/>
    </dgm:pt>
    <dgm:pt modelId="{148FFD69-5793-4FBD-AF77-44001ACBA917}" type="pres">
      <dgm:prSet presAssocID="{368D8E73-4C8C-4B8E-9144-4FFDEAC85B5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7F02A8F4-7E9B-41A7-A20B-AEF71FF3A9F8}" type="pres">
      <dgm:prSet presAssocID="{368D8E73-4C8C-4B8E-9144-4FFDEAC85B5E}" presName="spaceRect" presStyleCnt="0"/>
      <dgm:spPr/>
    </dgm:pt>
    <dgm:pt modelId="{2AB73DD3-8607-4491-ADD1-F36E9FCE524B}" type="pres">
      <dgm:prSet presAssocID="{368D8E73-4C8C-4B8E-9144-4FFDEAC85B5E}" presName="textRect" presStyleLbl="revTx" presStyleIdx="3" presStyleCnt="5">
        <dgm:presLayoutVars>
          <dgm:chMax val="1"/>
          <dgm:chPref val="1"/>
        </dgm:presLayoutVars>
      </dgm:prSet>
      <dgm:spPr/>
    </dgm:pt>
    <dgm:pt modelId="{D6037922-E47D-4769-A422-AAF235CE6D2E}" type="pres">
      <dgm:prSet presAssocID="{9FE00108-0F94-4647-9634-0643349FD1F9}" presName="sibTrans" presStyleLbl="sibTrans2D1" presStyleIdx="0" presStyleCnt="0"/>
      <dgm:spPr/>
    </dgm:pt>
    <dgm:pt modelId="{079DF251-3E9A-48C0-A86B-19FF246F3BB0}" type="pres">
      <dgm:prSet presAssocID="{FC4EB1EB-C393-45B0-A444-E25CF43C4C86}" presName="compNode" presStyleCnt="0"/>
      <dgm:spPr/>
    </dgm:pt>
    <dgm:pt modelId="{133CA324-BA8C-4382-803E-6B266B1CB252}" type="pres">
      <dgm:prSet presAssocID="{FC4EB1EB-C393-45B0-A444-E25CF43C4C86}" presName="iconBgRect" presStyleLbl="bgShp" presStyleIdx="4" presStyleCnt="5"/>
      <dgm:spPr/>
    </dgm:pt>
    <dgm:pt modelId="{EBC67663-7D42-47A0-BFF7-679846080F01}" type="pres">
      <dgm:prSet presAssocID="{FC4EB1EB-C393-45B0-A444-E25CF43C4C8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E16686A8-A1FC-43EF-B074-2D5E2136B85F}" type="pres">
      <dgm:prSet presAssocID="{FC4EB1EB-C393-45B0-A444-E25CF43C4C86}" presName="spaceRect" presStyleCnt="0"/>
      <dgm:spPr/>
    </dgm:pt>
    <dgm:pt modelId="{D543B924-1C80-42FC-BAB2-A4EA56D88BDD}" type="pres">
      <dgm:prSet presAssocID="{FC4EB1EB-C393-45B0-A444-E25CF43C4C86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F1C3C112-0218-4A83-9CC5-ACFBA9D4EB9C}" srcId="{57F85FF4-7D31-48C2-8549-7BF7F9F61400}" destId="{A578E102-2458-4875-A544-EF2E860B5528}" srcOrd="1" destOrd="0" parTransId="{23F12498-F005-4355-9F27-64DAFAD47466}" sibTransId="{66B0D58B-ED5F-4EBD-98CC-A4185AEFEADC}"/>
    <dgm:cxn modelId="{54E23F36-2258-489B-B112-E804F3D3544F}" type="presOf" srcId="{1FB98632-1C6C-43B3-8A68-379BAB382B1E}" destId="{345DCC19-6269-4624-A87B-EC4588A4F7C8}" srcOrd="0" destOrd="0" presId="urn:microsoft.com/office/officeart/2018/2/layout/IconCircleList"/>
    <dgm:cxn modelId="{1EA14738-BAA9-4CF6-ADF3-1CD0FB4FB9B3}" type="presOf" srcId="{5D9DC4FB-BAC7-46DA-8B48-037A3B34F39C}" destId="{5A8AB0C6-B475-4BA9-A96F-ECEB893BE510}" srcOrd="0" destOrd="0" presId="urn:microsoft.com/office/officeart/2018/2/layout/IconCircleList"/>
    <dgm:cxn modelId="{4DAA2B67-0DA5-4BFD-9AD1-DA04AB9F5DF1}" type="presOf" srcId="{040C49B7-F732-4603-B916-8F7381F498E0}" destId="{B5BCF94C-0CBE-40DE-AA6F-9081F93F90AE}" srcOrd="0" destOrd="0" presId="urn:microsoft.com/office/officeart/2018/2/layout/IconCircleList"/>
    <dgm:cxn modelId="{D64AED4A-89ED-4671-92BF-B41FC080BD1B}" srcId="{57F85FF4-7D31-48C2-8549-7BF7F9F61400}" destId="{368D8E73-4C8C-4B8E-9144-4FFDEAC85B5E}" srcOrd="3" destOrd="0" parTransId="{0606D32C-7FE0-45D6-A3CC-412A24CF46EE}" sibTransId="{9FE00108-0F94-4647-9634-0643349FD1F9}"/>
    <dgm:cxn modelId="{F3D97484-0426-4514-8BDE-927849196E46}" srcId="{57F85FF4-7D31-48C2-8549-7BF7F9F61400}" destId="{5D9DC4FB-BAC7-46DA-8B48-037A3B34F39C}" srcOrd="0" destOrd="0" parTransId="{22CC5035-8FD8-4F6D-8B29-388172C69175}" sibTransId="{040C49B7-F732-4603-B916-8F7381F498E0}"/>
    <dgm:cxn modelId="{1775FF90-4532-48CB-A89E-0A842164807C}" srcId="{57F85FF4-7D31-48C2-8549-7BF7F9F61400}" destId="{FC4EB1EB-C393-45B0-A444-E25CF43C4C86}" srcOrd="4" destOrd="0" parTransId="{65173302-2425-49E4-85B0-80778FB7374E}" sibTransId="{F945E417-27E0-4995-A5D8-415A60FA7539}"/>
    <dgm:cxn modelId="{1CD0AEA4-D3A9-436C-B7DB-2986655A679B}" type="presOf" srcId="{66B0D58B-ED5F-4EBD-98CC-A4185AEFEADC}" destId="{D2D5D40F-F4F4-4143-9611-E0ED7EB330D6}" srcOrd="0" destOrd="0" presId="urn:microsoft.com/office/officeart/2018/2/layout/IconCircleList"/>
    <dgm:cxn modelId="{422E92A5-0A0B-4DF8-B4B1-E714DCA1C880}" type="presOf" srcId="{A578E102-2458-4875-A544-EF2E860B5528}" destId="{2CCD61F1-8C4E-4456-83DF-CBF4A3278C5E}" srcOrd="0" destOrd="0" presId="urn:microsoft.com/office/officeart/2018/2/layout/IconCircleList"/>
    <dgm:cxn modelId="{61A529BB-49BA-471F-8487-D5BFE5101A76}" type="presOf" srcId="{57F85FF4-7D31-48C2-8549-7BF7F9F61400}" destId="{D034C8CE-589D-4BE8-BAED-322560175A6B}" srcOrd="0" destOrd="0" presId="urn:microsoft.com/office/officeart/2018/2/layout/IconCircleList"/>
    <dgm:cxn modelId="{C71051C8-C8BB-4FFB-AC4A-E8CCE67D8217}" type="presOf" srcId="{2FBCDE08-00FF-40F8-B2B6-CD2D54478583}" destId="{E76D4778-9993-4AF4-9D9B-8D8E6DDEDA89}" srcOrd="0" destOrd="0" presId="urn:microsoft.com/office/officeart/2018/2/layout/IconCircleList"/>
    <dgm:cxn modelId="{7B75F9DF-418D-46F6-82BB-B53BCA811908}" type="presOf" srcId="{368D8E73-4C8C-4B8E-9144-4FFDEAC85B5E}" destId="{2AB73DD3-8607-4491-ADD1-F36E9FCE524B}" srcOrd="0" destOrd="0" presId="urn:microsoft.com/office/officeart/2018/2/layout/IconCircleList"/>
    <dgm:cxn modelId="{B4DCD1E2-1FFD-4A3B-B13E-9E728D363D1E}" type="presOf" srcId="{FC4EB1EB-C393-45B0-A444-E25CF43C4C86}" destId="{D543B924-1C80-42FC-BAB2-A4EA56D88BDD}" srcOrd="0" destOrd="0" presId="urn:microsoft.com/office/officeart/2018/2/layout/IconCircleList"/>
    <dgm:cxn modelId="{AFB54FEC-3101-4A16-8B22-D849089BBC79}" srcId="{57F85FF4-7D31-48C2-8549-7BF7F9F61400}" destId="{1FB98632-1C6C-43B3-8A68-379BAB382B1E}" srcOrd="2" destOrd="0" parTransId="{1858A823-6B48-46CE-88BA-45A7E3CF346C}" sibTransId="{2FBCDE08-00FF-40F8-B2B6-CD2D54478583}"/>
    <dgm:cxn modelId="{438D83FF-2DAE-4C3E-9667-22E5352437C1}" type="presOf" srcId="{9FE00108-0F94-4647-9634-0643349FD1F9}" destId="{D6037922-E47D-4769-A422-AAF235CE6D2E}" srcOrd="0" destOrd="0" presId="urn:microsoft.com/office/officeart/2018/2/layout/IconCircleList"/>
    <dgm:cxn modelId="{93CFC629-2B79-4A8B-9BEF-86C82DE08CCC}" type="presParOf" srcId="{D034C8CE-589D-4BE8-BAED-322560175A6B}" destId="{8F4D51AA-7560-4258-81BC-AD7897FE1DBB}" srcOrd="0" destOrd="0" presId="urn:microsoft.com/office/officeart/2018/2/layout/IconCircleList"/>
    <dgm:cxn modelId="{7A954A8B-0503-4633-8694-9E6076AA89CE}" type="presParOf" srcId="{8F4D51AA-7560-4258-81BC-AD7897FE1DBB}" destId="{9F3819B5-BC99-44BE-A3BB-14641FE1542F}" srcOrd="0" destOrd="0" presId="urn:microsoft.com/office/officeart/2018/2/layout/IconCircleList"/>
    <dgm:cxn modelId="{F4F04BBC-8F43-4550-9CCF-925CD61FFAB5}" type="presParOf" srcId="{9F3819B5-BC99-44BE-A3BB-14641FE1542F}" destId="{C284CFFB-410E-46EF-AC22-F5247335C886}" srcOrd="0" destOrd="0" presId="urn:microsoft.com/office/officeart/2018/2/layout/IconCircleList"/>
    <dgm:cxn modelId="{4C33C50D-9501-4A0F-A35A-B48797ECFBD4}" type="presParOf" srcId="{9F3819B5-BC99-44BE-A3BB-14641FE1542F}" destId="{2A416198-F9CB-453C-BDDC-B1AFAEC85D68}" srcOrd="1" destOrd="0" presId="urn:microsoft.com/office/officeart/2018/2/layout/IconCircleList"/>
    <dgm:cxn modelId="{6B6FF755-45AC-452B-9966-033CA6A8A95D}" type="presParOf" srcId="{9F3819B5-BC99-44BE-A3BB-14641FE1542F}" destId="{D6069915-F127-494D-A80C-F1E6317D09C7}" srcOrd="2" destOrd="0" presId="urn:microsoft.com/office/officeart/2018/2/layout/IconCircleList"/>
    <dgm:cxn modelId="{B838BEAB-6727-4B38-BA01-E1A42D53B2C4}" type="presParOf" srcId="{9F3819B5-BC99-44BE-A3BB-14641FE1542F}" destId="{5A8AB0C6-B475-4BA9-A96F-ECEB893BE510}" srcOrd="3" destOrd="0" presId="urn:microsoft.com/office/officeart/2018/2/layout/IconCircleList"/>
    <dgm:cxn modelId="{F114786D-F2F2-453D-8CE0-FA887813D473}" type="presParOf" srcId="{8F4D51AA-7560-4258-81BC-AD7897FE1DBB}" destId="{B5BCF94C-0CBE-40DE-AA6F-9081F93F90AE}" srcOrd="1" destOrd="0" presId="urn:microsoft.com/office/officeart/2018/2/layout/IconCircleList"/>
    <dgm:cxn modelId="{E3A3B7FC-2F49-4869-9C16-EB325972E149}" type="presParOf" srcId="{8F4D51AA-7560-4258-81BC-AD7897FE1DBB}" destId="{3C4CA9A9-E99B-4A0B-9680-9A29DD2C73A1}" srcOrd="2" destOrd="0" presId="urn:microsoft.com/office/officeart/2018/2/layout/IconCircleList"/>
    <dgm:cxn modelId="{CB837962-90C9-4C22-B11F-C0FB73FE24A5}" type="presParOf" srcId="{3C4CA9A9-E99B-4A0B-9680-9A29DD2C73A1}" destId="{570D56AC-FAD7-40B9-B80C-C04A9A9C9E7D}" srcOrd="0" destOrd="0" presId="urn:microsoft.com/office/officeart/2018/2/layout/IconCircleList"/>
    <dgm:cxn modelId="{00406CFF-F01F-4443-AA4D-EE9B71CFB35A}" type="presParOf" srcId="{3C4CA9A9-E99B-4A0B-9680-9A29DD2C73A1}" destId="{BC9BF57F-AEA0-47F7-9F84-A079031C256F}" srcOrd="1" destOrd="0" presId="urn:microsoft.com/office/officeart/2018/2/layout/IconCircleList"/>
    <dgm:cxn modelId="{08BE0E58-06B0-4580-B7E8-CF8ACCF5BA61}" type="presParOf" srcId="{3C4CA9A9-E99B-4A0B-9680-9A29DD2C73A1}" destId="{04227E27-9B5E-45A5-A98B-BD7D48231EF4}" srcOrd="2" destOrd="0" presId="urn:microsoft.com/office/officeart/2018/2/layout/IconCircleList"/>
    <dgm:cxn modelId="{CE1339E6-CD19-4A2A-86EC-1413BF48F802}" type="presParOf" srcId="{3C4CA9A9-E99B-4A0B-9680-9A29DD2C73A1}" destId="{2CCD61F1-8C4E-4456-83DF-CBF4A3278C5E}" srcOrd="3" destOrd="0" presId="urn:microsoft.com/office/officeart/2018/2/layout/IconCircleList"/>
    <dgm:cxn modelId="{0B697F44-788D-4D89-B493-6C33D4B1B1BF}" type="presParOf" srcId="{8F4D51AA-7560-4258-81BC-AD7897FE1DBB}" destId="{D2D5D40F-F4F4-4143-9611-E0ED7EB330D6}" srcOrd="3" destOrd="0" presId="urn:microsoft.com/office/officeart/2018/2/layout/IconCircleList"/>
    <dgm:cxn modelId="{461A03DC-7E11-45C2-9B15-BDD4AD6AA136}" type="presParOf" srcId="{8F4D51AA-7560-4258-81BC-AD7897FE1DBB}" destId="{31011CA5-F646-4D1E-BD6B-3CFEDDA9A4D8}" srcOrd="4" destOrd="0" presId="urn:microsoft.com/office/officeart/2018/2/layout/IconCircleList"/>
    <dgm:cxn modelId="{006B90C1-218C-4DBE-8DDF-499C708387A8}" type="presParOf" srcId="{31011CA5-F646-4D1E-BD6B-3CFEDDA9A4D8}" destId="{C7E28CAD-BF5E-460D-8E1A-5280C4EB109A}" srcOrd="0" destOrd="0" presId="urn:microsoft.com/office/officeart/2018/2/layout/IconCircleList"/>
    <dgm:cxn modelId="{DAAC6CDF-AFDE-408E-A2A3-CF237F4035AC}" type="presParOf" srcId="{31011CA5-F646-4D1E-BD6B-3CFEDDA9A4D8}" destId="{75432967-5DF7-497D-B8D9-3123E91B6F52}" srcOrd="1" destOrd="0" presId="urn:microsoft.com/office/officeart/2018/2/layout/IconCircleList"/>
    <dgm:cxn modelId="{AA3202C8-61B0-4625-BA48-C8C8CA431A01}" type="presParOf" srcId="{31011CA5-F646-4D1E-BD6B-3CFEDDA9A4D8}" destId="{A01BE2EB-4332-4037-8AE7-9906DA5C357B}" srcOrd="2" destOrd="0" presId="urn:microsoft.com/office/officeart/2018/2/layout/IconCircleList"/>
    <dgm:cxn modelId="{8659F9AE-1F94-43D7-B233-9572875D8E0D}" type="presParOf" srcId="{31011CA5-F646-4D1E-BD6B-3CFEDDA9A4D8}" destId="{345DCC19-6269-4624-A87B-EC4588A4F7C8}" srcOrd="3" destOrd="0" presId="urn:microsoft.com/office/officeart/2018/2/layout/IconCircleList"/>
    <dgm:cxn modelId="{18F806BB-40BF-46A3-B700-9F48E3067783}" type="presParOf" srcId="{8F4D51AA-7560-4258-81BC-AD7897FE1DBB}" destId="{E76D4778-9993-4AF4-9D9B-8D8E6DDEDA89}" srcOrd="5" destOrd="0" presId="urn:microsoft.com/office/officeart/2018/2/layout/IconCircleList"/>
    <dgm:cxn modelId="{CF2C0782-0B4F-4B4E-8056-50393B400120}" type="presParOf" srcId="{8F4D51AA-7560-4258-81BC-AD7897FE1DBB}" destId="{3D640EDD-6FCA-46EE-B448-00C023CD88A3}" srcOrd="6" destOrd="0" presId="urn:microsoft.com/office/officeart/2018/2/layout/IconCircleList"/>
    <dgm:cxn modelId="{5D445216-03B2-4840-9E4D-A304D3A6BA6B}" type="presParOf" srcId="{3D640EDD-6FCA-46EE-B448-00C023CD88A3}" destId="{FF93C30B-CEC9-47E2-A110-212D15030BE7}" srcOrd="0" destOrd="0" presId="urn:microsoft.com/office/officeart/2018/2/layout/IconCircleList"/>
    <dgm:cxn modelId="{C5CBC8C8-8FEB-4567-A783-FC6A413FD19B}" type="presParOf" srcId="{3D640EDD-6FCA-46EE-B448-00C023CD88A3}" destId="{148FFD69-5793-4FBD-AF77-44001ACBA917}" srcOrd="1" destOrd="0" presId="urn:microsoft.com/office/officeart/2018/2/layout/IconCircleList"/>
    <dgm:cxn modelId="{584FA8F8-53A5-4105-B5AC-C408D6288031}" type="presParOf" srcId="{3D640EDD-6FCA-46EE-B448-00C023CD88A3}" destId="{7F02A8F4-7E9B-41A7-A20B-AEF71FF3A9F8}" srcOrd="2" destOrd="0" presId="urn:microsoft.com/office/officeart/2018/2/layout/IconCircleList"/>
    <dgm:cxn modelId="{22069AEE-6020-47D9-B077-7B1C596F62A5}" type="presParOf" srcId="{3D640EDD-6FCA-46EE-B448-00C023CD88A3}" destId="{2AB73DD3-8607-4491-ADD1-F36E9FCE524B}" srcOrd="3" destOrd="0" presId="urn:microsoft.com/office/officeart/2018/2/layout/IconCircleList"/>
    <dgm:cxn modelId="{1F8673FC-9F36-49E4-813C-A3B02AC8A282}" type="presParOf" srcId="{8F4D51AA-7560-4258-81BC-AD7897FE1DBB}" destId="{D6037922-E47D-4769-A422-AAF235CE6D2E}" srcOrd="7" destOrd="0" presId="urn:microsoft.com/office/officeart/2018/2/layout/IconCircleList"/>
    <dgm:cxn modelId="{BD256297-3B38-4C8F-AAB2-DBA484ADF337}" type="presParOf" srcId="{8F4D51AA-7560-4258-81BC-AD7897FE1DBB}" destId="{079DF251-3E9A-48C0-A86B-19FF246F3BB0}" srcOrd="8" destOrd="0" presId="urn:microsoft.com/office/officeart/2018/2/layout/IconCircleList"/>
    <dgm:cxn modelId="{10385911-10A1-47AD-AD23-86F5AD6065BE}" type="presParOf" srcId="{079DF251-3E9A-48C0-A86B-19FF246F3BB0}" destId="{133CA324-BA8C-4382-803E-6B266B1CB252}" srcOrd="0" destOrd="0" presId="urn:microsoft.com/office/officeart/2018/2/layout/IconCircleList"/>
    <dgm:cxn modelId="{8E1CF38A-4656-4D7D-B92C-9EB79A0E61FA}" type="presParOf" srcId="{079DF251-3E9A-48C0-A86B-19FF246F3BB0}" destId="{EBC67663-7D42-47A0-BFF7-679846080F01}" srcOrd="1" destOrd="0" presId="urn:microsoft.com/office/officeart/2018/2/layout/IconCircleList"/>
    <dgm:cxn modelId="{E50A6862-480C-423B-A20C-2A96FA014DF3}" type="presParOf" srcId="{079DF251-3E9A-48C0-A86B-19FF246F3BB0}" destId="{E16686A8-A1FC-43EF-B074-2D5E2136B85F}" srcOrd="2" destOrd="0" presId="urn:microsoft.com/office/officeart/2018/2/layout/IconCircleList"/>
    <dgm:cxn modelId="{10A3285D-FA71-4C72-936D-3DD397B7404E}" type="presParOf" srcId="{079DF251-3E9A-48C0-A86B-19FF246F3BB0}" destId="{D543B924-1C80-42FC-BAB2-A4EA56D88BD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FC044B7-57A0-497E-8A9C-817387FAC7F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D925ED1-87AB-4C91-AD1C-561A0210049C}">
      <dgm:prSet/>
      <dgm:spPr/>
      <dgm:t>
        <a:bodyPr/>
        <a:lstStyle/>
        <a:p>
          <a:pPr>
            <a:defRPr cap="all"/>
          </a:pPr>
          <a:r>
            <a:rPr lang="en-US" i="0" baseline="0"/>
            <a:t>Example 1: Classic Phishing Email</a:t>
          </a:r>
          <a:endParaRPr lang="en-US"/>
        </a:p>
      </dgm:t>
    </dgm:pt>
    <dgm:pt modelId="{D79BE1FC-AB50-4724-A46A-A677DA517C7E}" type="parTrans" cxnId="{C655FF50-5C18-4E71-AB34-5FCFEBB59AA0}">
      <dgm:prSet/>
      <dgm:spPr/>
      <dgm:t>
        <a:bodyPr/>
        <a:lstStyle/>
        <a:p>
          <a:endParaRPr lang="en-US"/>
        </a:p>
      </dgm:t>
    </dgm:pt>
    <dgm:pt modelId="{A3E11B69-FFCA-41D8-819A-F389DFE331E1}" type="sibTrans" cxnId="{C655FF50-5C18-4E71-AB34-5FCFEBB59AA0}">
      <dgm:prSet/>
      <dgm:spPr/>
      <dgm:t>
        <a:bodyPr/>
        <a:lstStyle/>
        <a:p>
          <a:endParaRPr lang="en-US"/>
        </a:p>
      </dgm:t>
    </dgm:pt>
    <dgm:pt modelId="{D0E60CE1-AD82-475C-ABFF-904861C08224}">
      <dgm:prSet/>
      <dgm:spPr/>
      <dgm:t>
        <a:bodyPr/>
        <a:lstStyle/>
        <a:p>
          <a:pPr>
            <a:defRPr cap="all"/>
          </a:pPr>
          <a:r>
            <a:rPr lang="en-US" i="0" baseline="0"/>
            <a:t>Example 2: Spear Phishing Attempt</a:t>
          </a:r>
          <a:endParaRPr lang="en-US"/>
        </a:p>
      </dgm:t>
    </dgm:pt>
    <dgm:pt modelId="{F8D9AC62-593C-4466-A5F3-5A919F54E2E8}" type="parTrans" cxnId="{C014B945-C318-41F3-B13A-913725E52C50}">
      <dgm:prSet/>
      <dgm:spPr/>
      <dgm:t>
        <a:bodyPr/>
        <a:lstStyle/>
        <a:p>
          <a:endParaRPr lang="en-US"/>
        </a:p>
      </dgm:t>
    </dgm:pt>
    <dgm:pt modelId="{84532A5A-3897-4EEB-A6EE-4DC185D0EEE8}" type="sibTrans" cxnId="{C014B945-C318-41F3-B13A-913725E52C50}">
      <dgm:prSet/>
      <dgm:spPr/>
      <dgm:t>
        <a:bodyPr/>
        <a:lstStyle/>
        <a:p>
          <a:endParaRPr lang="en-US"/>
        </a:p>
      </dgm:t>
    </dgm:pt>
    <dgm:pt modelId="{B5F37857-A6C7-4A34-9CE1-85102A9C7E51}">
      <dgm:prSet/>
      <dgm:spPr/>
      <dgm:t>
        <a:bodyPr/>
        <a:lstStyle/>
        <a:p>
          <a:pPr>
            <a:defRPr cap="all"/>
          </a:pPr>
          <a:r>
            <a:rPr lang="en-US" i="0" baseline="0"/>
            <a:t>Example 3: Whaling Attack on Executives </a:t>
          </a:r>
          <a:endParaRPr lang="en-US"/>
        </a:p>
      </dgm:t>
    </dgm:pt>
    <dgm:pt modelId="{E792364C-3594-482E-B750-2443356EC4FB}" type="parTrans" cxnId="{89C0E9AD-C3BF-49FA-8B19-8F120CD41BAE}">
      <dgm:prSet/>
      <dgm:spPr/>
      <dgm:t>
        <a:bodyPr/>
        <a:lstStyle/>
        <a:p>
          <a:endParaRPr lang="en-US"/>
        </a:p>
      </dgm:t>
    </dgm:pt>
    <dgm:pt modelId="{FF42BC5E-EB6E-4812-920F-C81F860582DA}" type="sibTrans" cxnId="{89C0E9AD-C3BF-49FA-8B19-8F120CD41BAE}">
      <dgm:prSet/>
      <dgm:spPr/>
      <dgm:t>
        <a:bodyPr/>
        <a:lstStyle/>
        <a:p>
          <a:endParaRPr lang="en-US"/>
        </a:p>
      </dgm:t>
    </dgm:pt>
    <dgm:pt modelId="{B0B82E66-B242-44FB-9565-7C24C3F97294}" type="pres">
      <dgm:prSet presAssocID="{4FC044B7-57A0-497E-8A9C-817387FAC7F4}" presName="root" presStyleCnt="0">
        <dgm:presLayoutVars>
          <dgm:dir/>
          <dgm:resizeHandles val="exact"/>
        </dgm:presLayoutVars>
      </dgm:prSet>
      <dgm:spPr/>
    </dgm:pt>
    <dgm:pt modelId="{3504502B-7754-41DE-BF6B-010BC557D6D8}" type="pres">
      <dgm:prSet presAssocID="{7D925ED1-87AB-4C91-AD1C-561A0210049C}" presName="compNode" presStyleCnt="0"/>
      <dgm:spPr/>
    </dgm:pt>
    <dgm:pt modelId="{1D60A03E-E746-4F5B-A425-824CDD726AC0}" type="pres">
      <dgm:prSet presAssocID="{7D925ED1-87AB-4C91-AD1C-561A0210049C}" presName="iconBgRect" presStyleLbl="bgShp" presStyleIdx="0" presStyleCnt="3"/>
      <dgm:spPr/>
    </dgm:pt>
    <dgm:pt modelId="{0B959309-1C1D-436E-BCC1-C83A14FF9520}" type="pres">
      <dgm:prSet presAssocID="{7D925ED1-87AB-4C91-AD1C-561A0210049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1AE12C7F-CC66-4BB0-A301-F31DACB6FDAB}" type="pres">
      <dgm:prSet presAssocID="{7D925ED1-87AB-4C91-AD1C-561A0210049C}" presName="spaceRect" presStyleCnt="0"/>
      <dgm:spPr/>
    </dgm:pt>
    <dgm:pt modelId="{433D68AC-32A0-4F35-AA93-29C6DE0D3EB6}" type="pres">
      <dgm:prSet presAssocID="{7D925ED1-87AB-4C91-AD1C-561A0210049C}" presName="textRect" presStyleLbl="revTx" presStyleIdx="0" presStyleCnt="3">
        <dgm:presLayoutVars>
          <dgm:chMax val="1"/>
          <dgm:chPref val="1"/>
        </dgm:presLayoutVars>
      </dgm:prSet>
      <dgm:spPr/>
    </dgm:pt>
    <dgm:pt modelId="{00E831D9-969F-47F8-8C16-603A703C103C}" type="pres">
      <dgm:prSet presAssocID="{A3E11B69-FFCA-41D8-819A-F389DFE331E1}" presName="sibTrans" presStyleCnt="0"/>
      <dgm:spPr/>
    </dgm:pt>
    <dgm:pt modelId="{58FA4725-A424-437B-838E-68E3574DC8FC}" type="pres">
      <dgm:prSet presAssocID="{D0E60CE1-AD82-475C-ABFF-904861C08224}" presName="compNode" presStyleCnt="0"/>
      <dgm:spPr/>
    </dgm:pt>
    <dgm:pt modelId="{DCBB1DE9-62D7-4CA5-9C6D-3C97AA37E300}" type="pres">
      <dgm:prSet presAssocID="{D0E60CE1-AD82-475C-ABFF-904861C08224}" presName="iconBgRect" presStyleLbl="bgShp" presStyleIdx="1" presStyleCnt="3"/>
      <dgm:spPr/>
    </dgm:pt>
    <dgm:pt modelId="{77BB08C0-A037-4227-AFF4-7935C625158A}" type="pres">
      <dgm:prSet presAssocID="{D0E60CE1-AD82-475C-ABFF-904861C0822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nake"/>
        </a:ext>
      </dgm:extLst>
    </dgm:pt>
    <dgm:pt modelId="{6520486A-5080-465C-B318-59B23918B524}" type="pres">
      <dgm:prSet presAssocID="{D0E60CE1-AD82-475C-ABFF-904861C08224}" presName="spaceRect" presStyleCnt="0"/>
      <dgm:spPr/>
    </dgm:pt>
    <dgm:pt modelId="{08633923-5EA2-4C05-96B3-04CE47603E5A}" type="pres">
      <dgm:prSet presAssocID="{D0E60CE1-AD82-475C-ABFF-904861C08224}" presName="textRect" presStyleLbl="revTx" presStyleIdx="1" presStyleCnt="3">
        <dgm:presLayoutVars>
          <dgm:chMax val="1"/>
          <dgm:chPref val="1"/>
        </dgm:presLayoutVars>
      </dgm:prSet>
      <dgm:spPr/>
    </dgm:pt>
    <dgm:pt modelId="{B30FBD91-3613-4E16-9899-574F61002AF0}" type="pres">
      <dgm:prSet presAssocID="{84532A5A-3897-4EEB-A6EE-4DC185D0EEE8}" presName="sibTrans" presStyleCnt="0"/>
      <dgm:spPr/>
    </dgm:pt>
    <dgm:pt modelId="{F26916ED-30C0-4B7B-9EE6-BE255D53D74F}" type="pres">
      <dgm:prSet presAssocID="{B5F37857-A6C7-4A34-9CE1-85102A9C7E51}" presName="compNode" presStyleCnt="0"/>
      <dgm:spPr/>
    </dgm:pt>
    <dgm:pt modelId="{84178508-0F21-41DA-BF03-4FC037DEED0A}" type="pres">
      <dgm:prSet presAssocID="{B5F37857-A6C7-4A34-9CE1-85102A9C7E51}" presName="iconBgRect" presStyleLbl="bgShp" presStyleIdx="2" presStyleCnt="3"/>
      <dgm:spPr/>
    </dgm:pt>
    <dgm:pt modelId="{C3CA5858-9F30-468F-9243-9B101FCE266A}" type="pres">
      <dgm:prSet presAssocID="{B5F37857-A6C7-4A34-9CE1-85102A9C7E5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nchor"/>
        </a:ext>
      </dgm:extLst>
    </dgm:pt>
    <dgm:pt modelId="{FD93A8D8-75DF-47A9-8A63-A025B23B22D1}" type="pres">
      <dgm:prSet presAssocID="{B5F37857-A6C7-4A34-9CE1-85102A9C7E51}" presName="spaceRect" presStyleCnt="0"/>
      <dgm:spPr/>
    </dgm:pt>
    <dgm:pt modelId="{F8D5D7B4-BD81-42C9-A0C2-18655B141E1C}" type="pres">
      <dgm:prSet presAssocID="{B5F37857-A6C7-4A34-9CE1-85102A9C7E5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014B945-C318-41F3-B13A-913725E52C50}" srcId="{4FC044B7-57A0-497E-8A9C-817387FAC7F4}" destId="{D0E60CE1-AD82-475C-ABFF-904861C08224}" srcOrd="1" destOrd="0" parTransId="{F8D9AC62-593C-4466-A5F3-5A919F54E2E8}" sibTransId="{84532A5A-3897-4EEB-A6EE-4DC185D0EEE8}"/>
    <dgm:cxn modelId="{C655FF50-5C18-4E71-AB34-5FCFEBB59AA0}" srcId="{4FC044B7-57A0-497E-8A9C-817387FAC7F4}" destId="{7D925ED1-87AB-4C91-AD1C-561A0210049C}" srcOrd="0" destOrd="0" parTransId="{D79BE1FC-AB50-4724-A46A-A677DA517C7E}" sibTransId="{A3E11B69-FFCA-41D8-819A-F389DFE331E1}"/>
    <dgm:cxn modelId="{89C0E9AD-C3BF-49FA-8B19-8F120CD41BAE}" srcId="{4FC044B7-57A0-497E-8A9C-817387FAC7F4}" destId="{B5F37857-A6C7-4A34-9CE1-85102A9C7E51}" srcOrd="2" destOrd="0" parTransId="{E792364C-3594-482E-B750-2443356EC4FB}" sibTransId="{FF42BC5E-EB6E-4812-920F-C81F860582DA}"/>
    <dgm:cxn modelId="{CBCF22BE-9FF4-40A7-BAA9-F92CDB14FAC2}" type="presOf" srcId="{7D925ED1-87AB-4C91-AD1C-561A0210049C}" destId="{433D68AC-32A0-4F35-AA93-29C6DE0D3EB6}" srcOrd="0" destOrd="0" presId="urn:microsoft.com/office/officeart/2018/5/layout/IconCircleLabelList"/>
    <dgm:cxn modelId="{8E64E8C8-A8D9-46DE-A602-B71ABD0E5C12}" type="presOf" srcId="{D0E60CE1-AD82-475C-ABFF-904861C08224}" destId="{08633923-5EA2-4C05-96B3-04CE47603E5A}" srcOrd="0" destOrd="0" presId="urn:microsoft.com/office/officeart/2018/5/layout/IconCircleLabelList"/>
    <dgm:cxn modelId="{5C3574DC-A557-4C06-A39D-B6664058B456}" type="presOf" srcId="{B5F37857-A6C7-4A34-9CE1-85102A9C7E51}" destId="{F8D5D7B4-BD81-42C9-A0C2-18655B141E1C}" srcOrd="0" destOrd="0" presId="urn:microsoft.com/office/officeart/2018/5/layout/IconCircleLabelList"/>
    <dgm:cxn modelId="{08EE7AEE-FE59-4FCC-98B1-A69650CD2A1F}" type="presOf" srcId="{4FC044B7-57A0-497E-8A9C-817387FAC7F4}" destId="{B0B82E66-B242-44FB-9565-7C24C3F97294}" srcOrd="0" destOrd="0" presId="urn:microsoft.com/office/officeart/2018/5/layout/IconCircleLabelList"/>
    <dgm:cxn modelId="{738AB5B5-D7D0-4121-85D3-1F11157BB098}" type="presParOf" srcId="{B0B82E66-B242-44FB-9565-7C24C3F97294}" destId="{3504502B-7754-41DE-BF6B-010BC557D6D8}" srcOrd="0" destOrd="0" presId="urn:microsoft.com/office/officeart/2018/5/layout/IconCircleLabelList"/>
    <dgm:cxn modelId="{1E18D00F-D677-4B85-8675-A9B5096E17EE}" type="presParOf" srcId="{3504502B-7754-41DE-BF6B-010BC557D6D8}" destId="{1D60A03E-E746-4F5B-A425-824CDD726AC0}" srcOrd="0" destOrd="0" presId="urn:microsoft.com/office/officeart/2018/5/layout/IconCircleLabelList"/>
    <dgm:cxn modelId="{66666243-322B-41DA-A9F9-B5BB09C3A37C}" type="presParOf" srcId="{3504502B-7754-41DE-BF6B-010BC557D6D8}" destId="{0B959309-1C1D-436E-BCC1-C83A14FF9520}" srcOrd="1" destOrd="0" presId="urn:microsoft.com/office/officeart/2018/5/layout/IconCircleLabelList"/>
    <dgm:cxn modelId="{161BF683-943E-4B8F-B1A9-76B562791C6D}" type="presParOf" srcId="{3504502B-7754-41DE-BF6B-010BC557D6D8}" destId="{1AE12C7F-CC66-4BB0-A301-F31DACB6FDAB}" srcOrd="2" destOrd="0" presId="urn:microsoft.com/office/officeart/2018/5/layout/IconCircleLabelList"/>
    <dgm:cxn modelId="{37B4905A-4548-413E-956D-9E489D699B6F}" type="presParOf" srcId="{3504502B-7754-41DE-BF6B-010BC557D6D8}" destId="{433D68AC-32A0-4F35-AA93-29C6DE0D3EB6}" srcOrd="3" destOrd="0" presId="urn:microsoft.com/office/officeart/2018/5/layout/IconCircleLabelList"/>
    <dgm:cxn modelId="{46125E18-F674-4466-9FE7-BDC0B37EC9E4}" type="presParOf" srcId="{B0B82E66-B242-44FB-9565-7C24C3F97294}" destId="{00E831D9-969F-47F8-8C16-603A703C103C}" srcOrd="1" destOrd="0" presId="urn:microsoft.com/office/officeart/2018/5/layout/IconCircleLabelList"/>
    <dgm:cxn modelId="{5BC12701-AB9E-47F2-9827-55BE312C7FAF}" type="presParOf" srcId="{B0B82E66-B242-44FB-9565-7C24C3F97294}" destId="{58FA4725-A424-437B-838E-68E3574DC8FC}" srcOrd="2" destOrd="0" presId="urn:microsoft.com/office/officeart/2018/5/layout/IconCircleLabelList"/>
    <dgm:cxn modelId="{9FB56C60-0860-4941-A884-DBF61DC4FFF9}" type="presParOf" srcId="{58FA4725-A424-437B-838E-68E3574DC8FC}" destId="{DCBB1DE9-62D7-4CA5-9C6D-3C97AA37E300}" srcOrd="0" destOrd="0" presId="urn:microsoft.com/office/officeart/2018/5/layout/IconCircleLabelList"/>
    <dgm:cxn modelId="{DF33ECE5-F6BC-4565-8811-6149A333C7B8}" type="presParOf" srcId="{58FA4725-A424-437B-838E-68E3574DC8FC}" destId="{77BB08C0-A037-4227-AFF4-7935C625158A}" srcOrd="1" destOrd="0" presId="urn:microsoft.com/office/officeart/2018/5/layout/IconCircleLabelList"/>
    <dgm:cxn modelId="{77C333F0-A70C-4C12-B40F-1E507D70E6DA}" type="presParOf" srcId="{58FA4725-A424-437B-838E-68E3574DC8FC}" destId="{6520486A-5080-465C-B318-59B23918B524}" srcOrd="2" destOrd="0" presId="urn:microsoft.com/office/officeart/2018/5/layout/IconCircleLabelList"/>
    <dgm:cxn modelId="{259BA923-2C26-40B0-BF58-A3E9D094B88A}" type="presParOf" srcId="{58FA4725-A424-437B-838E-68E3574DC8FC}" destId="{08633923-5EA2-4C05-96B3-04CE47603E5A}" srcOrd="3" destOrd="0" presId="urn:microsoft.com/office/officeart/2018/5/layout/IconCircleLabelList"/>
    <dgm:cxn modelId="{3ABA2C19-1E86-420D-A933-57503994456D}" type="presParOf" srcId="{B0B82E66-B242-44FB-9565-7C24C3F97294}" destId="{B30FBD91-3613-4E16-9899-574F61002AF0}" srcOrd="3" destOrd="0" presId="urn:microsoft.com/office/officeart/2018/5/layout/IconCircleLabelList"/>
    <dgm:cxn modelId="{06B6CA0E-DFF9-4080-8AD1-F493464D0A4C}" type="presParOf" srcId="{B0B82E66-B242-44FB-9565-7C24C3F97294}" destId="{F26916ED-30C0-4B7B-9EE6-BE255D53D74F}" srcOrd="4" destOrd="0" presId="urn:microsoft.com/office/officeart/2018/5/layout/IconCircleLabelList"/>
    <dgm:cxn modelId="{6CC4C9BC-34DF-469D-8841-EA2CBD977D28}" type="presParOf" srcId="{F26916ED-30C0-4B7B-9EE6-BE255D53D74F}" destId="{84178508-0F21-41DA-BF03-4FC037DEED0A}" srcOrd="0" destOrd="0" presId="urn:microsoft.com/office/officeart/2018/5/layout/IconCircleLabelList"/>
    <dgm:cxn modelId="{90F071AB-D44F-445C-ADEE-2AA2AAEB476A}" type="presParOf" srcId="{F26916ED-30C0-4B7B-9EE6-BE255D53D74F}" destId="{C3CA5858-9F30-468F-9243-9B101FCE266A}" srcOrd="1" destOrd="0" presId="urn:microsoft.com/office/officeart/2018/5/layout/IconCircleLabelList"/>
    <dgm:cxn modelId="{AE37DBCC-155E-4AE2-BECF-CC9C208B27BA}" type="presParOf" srcId="{F26916ED-30C0-4B7B-9EE6-BE255D53D74F}" destId="{FD93A8D8-75DF-47A9-8A63-A025B23B22D1}" srcOrd="2" destOrd="0" presId="urn:microsoft.com/office/officeart/2018/5/layout/IconCircleLabelList"/>
    <dgm:cxn modelId="{01A614DC-BA77-4063-AADE-FA0486936A9B}" type="presParOf" srcId="{F26916ED-30C0-4B7B-9EE6-BE255D53D74F}" destId="{F8D5D7B4-BD81-42C9-A0C2-18655B141E1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9F1EB34-7689-4618-BD5E-309A4FDF3933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F62803-3D71-49CD-B630-57C62114B47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Identifying Fake Websites:</a:t>
          </a:r>
          <a:r>
            <a:rPr lang="en-US" b="0" i="0" baseline="0"/>
            <a:t> Check for HTTPS, look for unusual URL structures.</a:t>
          </a:r>
          <a:endParaRPr lang="en-US"/>
        </a:p>
      </dgm:t>
    </dgm:pt>
    <dgm:pt modelId="{98C616A3-F1CB-47C4-8225-5585A81D391A}" type="parTrans" cxnId="{78E0425E-C0A2-408B-954F-1F1646ECC24C}">
      <dgm:prSet/>
      <dgm:spPr/>
      <dgm:t>
        <a:bodyPr/>
        <a:lstStyle/>
        <a:p>
          <a:endParaRPr lang="en-US"/>
        </a:p>
      </dgm:t>
    </dgm:pt>
    <dgm:pt modelId="{30CAD20C-1E79-4AF4-8264-F8BB0CC2688C}" type="sibTrans" cxnId="{78E0425E-C0A2-408B-954F-1F1646ECC24C}">
      <dgm:prSet/>
      <dgm:spPr/>
      <dgm:t>
        <a:bodyPr/>
        <a:lstStyle/>
        <a:p>
          <a:endParaRPr lang="en-US"/>
        </a:p>
      </dgm:t>
    </dgm:pt>
    <dgm:pt modelId="{21C14859-686F-4443-818B-E8EFB7BF88E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Common Tactics:</a:t>
          </a:r>
          <a:r>
            <a:rPr lang="en-US" b="0" i="0" baseline="0"/>
            <a:t> Use of similar-looking domain names, e.g., "g00gle.com" instead of "google.com".</a:t>
          </a:r>
          <a:endParaRPr lang="en-US"/>
        </a:p>
      </dgm:t>
    </dgm:pt>
    <dgm:pt modelId="{36D8C7C4-4311-459F-98B8-97961B4B2ED9}" type="parTrans" cxnId="{E4E0B794-A661-47FC-8366-AE6F82C3673B}">
      <dgm:prSet/>
      <dgm:spPr/>
      <dgm:t>
        <a:bodyPr/>
        <a:lstStyle/>
        <a:p>
          <a:endParaRPr lang="en-US"/>
        </a:p>
      </dgm:t>
    </dgm:pt>
    <dgm:pt modelId="{AC3914E0-CA28-4C84-927A-8F5429EDED87}" type="sibTrans" cxnId="{E4E0B794-A661-47FC-8366-AE6F82C3673B}">
      <dgm:prSet/>
      <dgm:spPr/>
      <dgm:t>
        <a:bodyPr/>
        <a:lstStyle/>
        <a:p>
          <a:endParaRPr lang="en-US"/>
        </a:p>
      </dgm:t>
    </dgm:pt>
    <dgm:pt modelId="{FC6F1549-F21F-4C51-AB1D-01D2F4B239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Verification:</a:t>
          </a:r>
          <a:r>
            <a:rPr lang="en-US" b="0" i="0" baseline="0"/>
            <a:t> Use WHOIS lookup, check for contact information. </a:t>
          </a:r>
          <a:endParaRPr lang="en-US"/>
        </a:p>
      </dgm:t>
    </dgm:pt>
    <dgm:pt modelId="{9FD2058A-A675-46B5-9F55-36387FCCFA1A}" type="parTrans" cxnId="{0954ACC7-A64A-4E74-875D-C68B256E7CF0}">
      <dgm:prSet/>
      <dgm:spPr/>
      <dgm:t>
        <a:bodyPr/>
        <a:lstStyle/>
        <a:p>
          <a:endParaRPr lang="en-US"/>
        </a:p>
      </dgm:t>
    </dgm:pt>
    <dgm:pt modelId="{EA45C8A3-C9A3-429A-8D63-C130666E272C}" type="sibTrans" cxnId="{0954ACC7-A64A-4E74-875D-C68B256E7CF0}">
      <dgm:prSet/>
      <dgm:spPr/>
      <dgm:t>
        <a:bodyPr/>
        <a:lstStyle/>
        <a:p>
          <a:endParaRPr lang="en-US"/>
        </a:p>
      </dgm:t>
    </dgm:pt>
    <dgm:pt modelId="{AB42B694-D677-44BF-B3F9-D5D003DF93A6}" type="pres">
      <dgm:prSet presAssocID="{79F1EB34-7689-4618-BD5E-309A4FDF3933}" presName="root" presStyleCnt="0">
        <dgm:presLayoutVars>
          <dgm:dir/>
          <dgm:resizeHandles val="exact"/>
        </dgm:presLayoutVars>
      </dgm:prSet>
      <dgm:spPr/>
    </dgm:pt>
    <dgm:pt modelId="{BC48AB51-696F-4809-BEFF-B13AE64AD75C}" type="pres">
      <dgm:prSet presAssocID="{05F62803-3D71-49CD-B630-57C62114B47B}" presName="compNode" presStyleCnt="0"/>
      <dgm:spPr/>
    </dgm:pt>
    <dgm:pt modelId="{0853D474-B2CC-4DFD-BFBC-4ABF20F01201}" type="pres">
      <dgm:prSet presAssocID="{05F62803-3D71-49CD-B630-57C62114B47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bweb"/>
        </a:ext>
      </dgm:extLst>
    </dgm:pt>
    <dgm:pt modelId="{36288B63-DCF0-4033-95EC-FAC9C824ACB7}" type="pres">
      <dgm:prSet presAssocID="{05F62803-3D71-49CD-B630-57C62114B47B}" presName="spaceRect" presStyleCnt="0"/>
      <dgm:spPr/>
    </dgm:pt>
    <dgm:pt modelId="{7C072F94-D360-4613-BA77-D994B2B56900}" type="pres">
      <dgm:prSet presAssocID="{05F62803-3D71-49CD-B630-57C62114B47B}" presName="textRect" presStyleLbl="revTx" presStyleIdx="0" presStyleCnt="3">
        <dgm:presLayoutVars>
          <dgm:chMax val="1"/>
          <dgm:chPref val="1"/>
        </dgm:presLayoutVars>
      </dgm:prSet>
      <dgm:spPr/>
    </dgm:pt>
    <dgm:pt modelId="{8A2E5002-D41F-445D-9478-EF4D08B4F738}" type="pres">
      <dgm:prSet presAssocID="{30CAD20C-1E79-4AF4-8264-F8BB0CC2688C}" presName="sibTrans" presStyleCnt="0"/>
      <dgm:spPr/>
    </dgm:pt>
    <dgm:pt modelId="{4D7003A9-5C27-4C9F-B066-81B387429750}" type="pres">
      <dgm:prSet presAssocID="{21C14859-686F-4443-818B-E8EFB7BF88EA}" presName="compNode" presStyleCnt="0"/>
      <dgm:spPr/>
    </dgm:pt>
    <dgm:pt modelId="{B49E68F4-205B-4FB1-ABC2-2B41BD1700C8}" type="pres">
      <dgm:prSet presAssocID="{21C14859-686F-4443-818B-E8EFB7BF88E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C5C97BAC-AFF6-4C73-8320-E46B2ED081DB}" type="pres">
      <dgm:prSet presAssocID="{21C14859-686F-4443-818B-E8EFB7BF88EA}" presName="spaceRect" presStyleCnt="0"/>
      <dgm:spPr/>
    </dgm:pt>
    <dgm:pt modelId="{9D3A7E1B-08D9-431C-B3F8-1F33338288C2}" type="pres">
      <dgm:prSet presAssocID="{21C14859-686F-4443-818B-E8EFB7BF88EA}" presName="textRect" presStyleLbl="revTx" presStyleIdx="1" presStyleCnt="3">
        <dgm:presLayoutVars>
          <dgm:chMax val="1"/>
          <dgm:chPref val="1"/>
        </dgm:presLayoutVars>
      </dgm:prSet>
      <dgm:spPr/>
    </dgm:pt>
    <dgm:pt modelId="{B7DE41AB-3E30-4E19-9D2C-E3CEF187B46F}" type="pres">
      <dgm:prSet presAssocID="{AC3914E0-CA28-4C84-927A-8F5429EDED87}" presName="sibTrans" presStyleCnt="0"/>
      <dgm:spPr/>
    </dgm:pt>
    <dgm:pt modelId="{CCE7C6BA-AE7A-49B1-AF92-3AD7FB00F752}" type="pres">
      <dgm:prSet presAssocID="{FC6F1549-F21F-4C51-AB1D-01D2F4B23992}" presName="compNode" presStyleCnt="0"/>
      <dgm:spPr/>
    </dgm:pt>
    <dgm:pt modelId="{2814B2BC-27E6-4B93-85FC-525DA0BF8A46}" type="pres">
      <dgm:prSet presAssocID="{FC6F1549-F21F-4C51-AB1D-01D2F4B23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k Check"/>
        </a:ext>
      </dgm:extLst>
    </dgm:pt>
    <dgm:pt modelId="{3AD1F153-EC52-4B92-9106-E1A0DF211457}" type="pres">
      <dgm:prSet presAssocID="{FC6F1549-F21F-4C51-AB1D-01D2F4B23992}" presName="spaceRect" presStyleCnt="0"/>
      <dgm:spPr/>
    </dgm:pt>
    <dgm:pt modelId="{B09B5ACC-3583-43F5-9788-0F7C9BE9A3C8}" type="pres">
      <dgm:prSet presAssocID="{FC6F1549-F21F-4C51-AB1D-01D2F4B23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CCBA013-FFE1-4507-A021-BF3689822F3B}" type="presOf" srcId="{21C14859-686F-4443-818B-E8EFB7BF88EA}" destId="{9D3A7E1B-08D9-431C-B3F8-1F33338288C2}" srcOrd="0" destOrd="0" presId="urn:microsoft.com/office/officeart/2018/2/layout/IconLabelList"/>
    <dgm:cxn modelId="{78E0425E-C0A2-408B-954F-1F1646ECC24C}" srcId="{79F1EB34-7689-4618-BD5E-309A4FDF3933}" destId="{05F62803-3D71-49CD-B630-57C62114B47B}" srcOrd="0" destOrd="0" parTransId="{98C616A3-F1CB-47C4-8225-5585A81D391A}" sibTransId="{30CAD20C-1E79-4AF4-8264-F8BB0CC2688C}"/>
    <dgm:cxn modelId="{E4E0B794-A661-47FC-8366-AE6F82C3673B}" srcId="{79F1EB34-7689-4618-BD5E-309A4FDF3933}" destId="{21C14859-686F-4443-818B-E8EFB7BF88EA}" srcOrd="1" destOrd="0" parTransId="{36D8C7C4-4311-459F-98B8-97961B4B2ED9}" sibTransId="{AC3914E0-CA28-4C84-927A-8F5429EDED87}"/>
    <dgm:cxn modelId="{EADBAFA1-0CB4-4581-9B5C-A03A9B5F94CD}" type="presOf" srcId="{05F62803-3D71-49CD-B630-57C62114B47B}" destId="{7C072F94-D360-4613-BA77-D994B2B56900}" srcOrd="0" destOrd="0" presId="urn:microsoft.com/office/officeart/2018/2/layout/IconLabelList"/>
    <dgm:cxn modelId="{A69022B0-3011-4F41-811D-83D49A5CB0D1}" type="presOf" srcId="{79F1EB34-7689-4618-BD5E-309A4FDF3933}" destId="{AB42B694-D677-44BF-B3F9-D5D003DF93A6}" srcOrd="0" destOrd="0" presId="urn:microsoft.com/office/officeart/2018/2/layout/IconLabelList"/>
    <dgm:cxn modelId="{0954ACC7-A64A-4E74-875D-C68B256E7CF0}" srcId="{79F1EB34-7689-4618-BD5E-309A4FDF3933}" destId="{FC6F1549-F21F-4C51-AB1D-01D2F4B23992}" srcOrd="2" destOrd="0" parTransId="{9FD2058A-A675-46B5-9F55-36387FCCFA1A}" sibTransId="{EA45C8A3-C9A3-429A-8D63-C130666E272C}"/>
    <dgm:cxn modelId="{288B41CB-DB75-46C8-A657-C598673C0F05}" type="presOf" srcId="{FC6F1549-F21F-4C51-AB1D-01D2F4B23992}" destId="{B09B5ACC-3583-43F5-9788-0F7C9BE9A3C8}" srcOrd="0" destOrd="0" presId="urn:microsoft.com/office/officeart/2018/2/layout/IconLabelList"/>
    <dgm:cxn modelId="{B7519AE3-DBF7-4769-B831-0CEFC30D22D1}" type="presParOf" srcId="{AB42B694-D677-44BF-B3F9-D5D003DF93A6}" destId="{BC48AB51-696F-4809-BEFF-B13AE64AD75C}" srcOrd="0" destOrd="0" presId="urn:microsoft.com/office/officeart/2018/2/layout/IconLabelList"/>
    <dgm:cxn modelId="{4C1A2A47-D404-41F8-BC85-516A4F9B111D}" type="presParOf" srcId="{BC48AB51-696F-4809-BEFF-B13AE64AD75C}" destId="{0853D474-B2CC-4DFD-BFBC-4ABF20F01201}" srcOrd="0" destOrd="0" presId="urn:microsoft.com/office/officeart/2018/2/layout/IconLabelList"/>
    <dgm:cxn modelId="{9FD73AAE-9CF6-4986-9115-04FAF08D7CEF}" type="presParOf" srcId="{BC48AB51-696F-4809-BEFF-B13AE64AD75C}" destId="{36288B63-DCF0-4033-95EC-FAC9C824ACB7}" srcOrd="1" destOrd="0" presId="urn:microsoft.com/office/officeart/2018/2/layout/IconLabelList"/>
    <dgm:cxn modelId="{72A33F2F-8694-4C72-998F-35E0E4C2812B}" type="presParOf" srcId="{BC48AB51-696F-4809-BEFF-B13AE64AD75C}" destId="{7C072F94-D360-4613-BA77-D994B2B56900}" srcOrd="2" destOrd="0" presId="urn:microsoft.com/office/officeart/2018/2/layout/IconLabelList"/>
    <dgm:cxn modelId="{6B2A9C55-4333-4CA9-98AA-84978BD9C59B}" type="presParOf" srcId="{AB42B694-D677-44BF-B3F9-D5D003DF93A6}" destId="{8A2E5002-D41F-445D-9478-EF4D08B4F738}" srcOrd="1" destOrd="0" presId="urn:microsoft.com/office/officeart/2018/2/layout/IconLabelList"/>
    <dgm:cxn modelId="{F6D5A965-5F74-4EF7-B23F-4DBA129972C0}" type="presParOf" srcId="{AB42B694-D677-44BF-B3F9-D5D003DF93A6}" destId="{4D7003A9-5C27-4C9F-B066-81B387429750}" srcOrd="2" destOrd="0" presId="urn:microsoft.com/office/officeart/2018/2/layout/IconLabelList"/>
    <dgm:cxn modelId="{D72AC515-3187-437E-9EEE-82DEF126AFB3}" type="presParOf" srcId="{4D7003A9-5C27-4C9F-B066-81B387429750}" destId="{B49E68F4-205B-4FB1-ABC2-2B41BD1700C8}" srcOrd="0" destOrd="0" presId="urn:microsoft.com/office/officeart/2018/2/layout/IconLabelList"/>
    <dgm:cxn modelId="{D5CC69E2-1396-4272-ACCD-2F5EC4F27D96}" type="presParOf" srcId="{4D7003A9-5C27-4C9F-B066-81B387429750}" destId="{C5C97BAC-AFF6-4C73-8320-E46B2ED081DB}" srcOrd="1" destOrd="0" presId="urn:microsoft.com/office/officeart/2018/2/layout/IconLabelList"/>
    <dgm:cxn modelId="{402C6F15-10DA-4B2D-8943-8378C7DCAD79}" type="presParOf" srcId="{4D7003A9-5C27-4C9F-B066-81B387429750}" destId="{9D3A7E1B-08D9-431C-B3F8-1F33338288C2}" srcOrd="2" destOrd="0" presId="urn:microsoft.com/office/officeart/2018/2/layout/IconLabelList"/>
    <dgm:cxn modelId="{0D0C134F-A4EA-49C9-8F0B-C09597C20E08}" type="presParOf" srcId="{AB42B694-D677-44BF-B3F9-D5D003DF93A6}" destId="{B7DE41AB-3E30-4E19-9D2C-E3CEF187B46F}" srcOrd="3" destOrd="0" presId="urn:microsoft.com/office/officeart/2018/2/layout/IconLabelList"/>
    <dgm:cxn modelId="{BBAE34BC-495C-4756-8ACA-23042314BAD1}" type="presParOf" srcId="{AB42B694-D677-44BF-B3F9-D5D003DF93A6}" destId="{CCE7C6BA-AE7A-49B1-AF92-3AD7FB00F752}" srcOrd="4" destOrd="0" presId="urn:microsoft.com/office/officeart/2018/2/layout/IconLabelList"/>
    <dgm:cxn modelId="{D1A2CF8D-4D07-49D6-99FF-F51768E59493}" type="presParOf" srcId="{CCE7C6BA-AE7A-49B1-AF92-3AD7FB00F752}" destId="{2814B2BC-27E6-4B93-85FC-525DA0BF8A46}" srcOrd="0" destOrd="0" presId="urn:microsoft.com/office/officeart/2018/2/layout/IconLabelList"/>
    <dgm:cxn modelId="{97DECD61-FBA7-4BFC-BBF7-85973A6A1245}" type="presParOf" srcId="{CCE7C6BA-AE7A-49B1-AF92-3AD7FB00F752}" destId="{3AD1F153-EC52-4B92-9106-E1A0DF211457}" srcOrd="1" destOrd="0" presId="urn:microsoft.com/office/officeart/2018/2/layout/IconLabelList"/>
    <dgm:cxn modelId="{6D48B74F-CD48-49DB-9EE1-74DFAC7FD7D5}" type="presParOf" srcId="{CCE7C6BA-AE7A-49B1-AF92-3AD7FB00F752}" destId="{B09B5ACC-3583-43F5-9788-0F7C9BE9A3C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9BA8929-D270-435D-AF29-4E15F5A6EFB2}" type="doc">
      <dgm:prSet loTypeId="urn:microsoft.com/office/officeart/2016/7/layout/LinearBlockProcessNumbered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500740A-22C4-4C59-8253-B7B8CB7A5010}">
      <dgm:prSet/>
      <dgm:spPr/>
      <dgm:t>
        <a:bodyPr/>
        <a:lstStyle/>
        <a:p>
          <a:r>
            <a:rPr lang="en-US" b="1" i="0" baseline="0"/>
            <a:t>mail Safety:</a:t>
          </a:r>
          <a:r>
            <a:rPr lang="en-US" b="0" i="0" baseline="0"/>
            <a:t> Don't click on links in unsolicited emails, verify the sender.</a:t>
          </a:r>
          <a:endParaRPr lang="en-US"/>
        </a:p>
      </dgm:t>
    </dgm:pt>
    <dgm:pt modelId="{BB60C739-DFC8-457F-9786-A2296F792145}" type="parTrans" cxnId="{97D574CD-BE22-4D55-88C6-70EAF4B45885}">
      <dgm:prSet/>
      <dgm:spPr/>
      <dgm:t>
        <a:bodyPr/>
        <a:lstStyle/>
        <a:p>
          <a:endParaRPr lang="en-US"/>
        </a:p>
      </dgm:t>
    </dgm:pt>
    <dgm:pt modelId="{E1B5447F-8AC7-4B6A-A775-62050FED8404}" type="sibTrans" cxnId="{97D574CD-BE22-4D55-88C6-70EAF4B45885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924A8579-55E1-4C56-9D2E-8F3EECF902CE}">
      <dgm:prSet/>
      <dgm:spPr/>
      <dgm:t>
        <a:bodyPr/>
        <a:lstStyle/>
        <a:p>
          <a:r>
            <a:rPr lang="en-US" b="1" i="0" baseline="0"/>
            <a:t>MFA:</a:t>
          </a:r>
          <a:r>
            <a:rPr lang="en-US" b="0" i="0" baseline="0"/>
            <a:t> Adds an extra layer of security.</a:t>
          </a:r>
          <a:endParaRPr lang="en-US"/>
        </a:p>
      </dgm:t>
    </dgm:pt>
    <dgm:pt modelId="{A197252A-3950-4D18-B12E-BA49E5744C58}" type="parTrans" cxnId="{875F2E7E-2E38-4CFD-99BD-F9EB6A0D52F7}">
      <dgm:prSet/>
      <dgm:spPr/>
      <dgm:t>
        <a:bodyPr/>
        <a:lstStyle/>
        <a:p>
          <a:endParaRPr lang="en-US"/>
        </a:p>
      </dgm:t>
    </dgm:pt>
    <dgm:pt modelId="{680E992C-562F-4941-8B02-A3C5082C5465}" type="sibTrans" cxnId="{875F2E7E-2E38-4CFD-99BD-F9EB6A0D52F7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E999619F-58BA-4039-91AA-3CECCACF10E2}">
      <dgm:prSet/>
      <dgm:spPr/>
      <dgm:t>
        <a:bodyPr/>
        <a:lstStyle/>
        <a:p>
          <a:r>
            <a:rPr lang="en-US" b="1" i="0" baseline="0"/>
            <a:t>Regular Updates:</a:t>
          </a:r>
          <a:r>
            <a:rPr lang="en-US" b="0" i="0" baseline="0"/>
            <a:t> Keep software and systems updated to protect against vulnerabilities.</a:t>
          </a:r>
          <a:endParaRPr lang="en-US"/>
        </a:p>
      </dgm:t>
    </dgm:pt>
    <dgm:pt modelId="{4744DE7A-77CB-4915-B4DC-1E0FAD01FAFA}" type="parTrans" cxnId="{6C3F5698-AEA0-481B-B8F7-B1249ED3FEBA}">
      <dgm:prSet/>
      <dgm:spPr/>
      <dgm:t>
        <a:bodyPr/>
        <a:lstStyle/>
        <a:p>
          <a:endParaRPr lang="en-US"/>
        </a:p>
      </dgm:t>
    </dgm:pt>
    <dgm:pt modelId="{758FF7C5-4F77-4208-836F-DFC8C45B27E8}" type="sibTrans" cxnId="{6C3F5698-AEA0-481B-B8F7-B1249ED3FEBA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4357A572-FE98-4617-8915-7DEB4ABC63BF}">
      <dgm:prSet/>
      <dgm:spPr/>
      <dgm:t>
        <a:bodyPr/>
        <a:lstStyle/>
        <a:p>
          <a:r>
            <a:rPr lang="en-US" b="1" i="0" baseline="0"/>
            <a:t>Tools:</a:t>
          </a:r>
          <a:r>
            <a:rPr lang="en-US" b="0" i="0" baseline="0"/>
            <a:t> Use browser extensions and email filters that detect phishing attempts. </a:t>
          </a:r>
          <a:endParaRPr lang="en-US"/>
        </a:p>
      </dgm:t>
    </dgm:pt>
    <dgm:pt modelId="{EAF6E95C-F359-4C2E-ABC4-5D51070DF7C5}" type="parTrans" cxnId="{444CEA77-D3C3-4A8F-9C6D-21F7650984FB}">
      <dgm:prSet/>
      <dgm:spPr/>
      <dgm:t>
        <a:bodyPr/>
        <a:lstStyle/>
        <a:p>
          <a:endParaRPr lang="en-US"/>
        </a:p>
      </dgm:t>
    </dgm:pt>
    <dgm:pt modelId="{708BEBBE-C10B-4641-84BF-7784BF6A08AB}" type="sibTrans" cxnId="{444CEA77-D3C3-4A8F-9C6D-21F7650984FB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8943F12C-F6E0-4D94-9A2F-8545EE28E181}" type="pres">
      <dgm:prSet presAssocID="{09BA8929-D270-435D-AF29-4E15F5A6EFB2}" presName="Name0" presStyleCnt="0">
        <dgm:presLayoutVars>
          <dgm:animLvl val="lvl"/>
          <dgm:resizeHandles val="exact"/>
        </dgm:presLayoutVars>
      </dgm:prSet>
      <dgm:spPr/>
    </dgm:pt>
    <dgm:pt modelId="{07CDE132-C4A0-44DE-A1FB-377CB7A69278}" type="pres">
      <dgm:prSet presAssocID="{0500740A-22C4-4C59-8253-B7B8CB7A5010}" presName="compositeNode" presStyleCnt="0">
        <dgm:presLayoutVars>
          <dgm:bulletEnabled val="1"/>
        </dgm:presLayoutVars>
      </dgm:prSet>
      <dgm:spPr/>
    </dgm:pt>
    <dgm:pt modelId="{AD9A52A1-F059-489B-9C54-3F3949D280A4}" type="pres">
      <dgm:prSet presAssocID="{0500740A-22C4-4C59-8253-B7B8CB7A5010}" presName="bgRect" presStyleLbl="alignNode1" presStyleIdx="0" presStyleCnt="4"/>
      <dgm:spPr/>
    </dgm:pt>
    <dgm:pt modelId="{C516F911-3108-4BCD-98F2-F155E03404E0}" type="pres">
      <dgm:prSet presAssocID="{E1B5447F-8AC7-4B6A-A775-62050FED8404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E4D48B91-A199-48C1-A8A2-697490D226B2}" type="pres">
      <dgm:prSet presAssocID="{0500740A-22C4-4C59-8253-B7B8CB7A5010}" presName="nodeRect" presStyleLbl="alignNode1" presStyleIdx="0" presStyleCnt="4">
        <dgm:presLayoutVars>
          <dgm:bulletEnabled val="1"/>
        </dgm:presLayoutVars>
      </dgm:prSet>
      <dgm:spPr/>
    </dgm:pt>
    <dgm:pt modelId="{3E03617E-31E5-4A81-BCDB-0761789C6538}" type="pres">
      <dgm:prSet presAssocID="{E1B5447F-8AC7-4B6A-A775-62050FED8404}" presName="sibTrans" presStyleCnt="0"/>
      <dgm:spPr/>
    </dgm:pt>
    <dgm:pt modelId="{EEDA597A-84A3-4783-A06C-E4E33DC57D39}" type="pres">
      <dgm:prSet presAssocID="{924A8579-55E1-4C56-9D2E-8F3EECF902CE}" presName="compositeNode" presStyleCnt="0">
        <dgm:presLayoutVars>
          <dgm:bulletEnabled val="1"/>
        </dgm:presLayoutVars>
      </dgm:prSet>
      <dgm:spPr/>
    </dgm:pt>
    <dgm:pt modelId="{18E5DB72-8E7B-4B52-929B-CA10363BF3B2}" type="pres">
      <dgm:prSet presAssocID="{924A8579-55E1-4C56-9D2E-8F3EECF902CE}" presName="bgRect" presStyleLbl="alignNode1" presStyleIdx="1" presStyleCnt="4"/>
      <dgm:spPr/>
    </dgm:pt>
    <dgm:pt modelId="{DF8CD2C2-824E-4369-994E-B808CDB5D692}" type="pres">
      <dgm:prSet presAssocID="{680E992C-562F-4941-8B02-A3C5082C5465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7CDDE367-B5E3-4B7A-904C-64B59F6CB452}" type="pres">
      <dgm:prSet presAssocID="{924A8579-55E1-4C56-9D2E-8F3EECF902CE}" presName="nodeRect" presStyleLbl="alignNode1" presStyleIdx="1" presStyleCnt="4">
        <dgm:presLayoutVars>
          <dgm:bulletEnabled val="1"/>
        </dgm:presLayoutVars>
      </dgm:prSet>
      <dgm:spPr/>
    </dgm:pt>
    <dgm:pt modelId="{216BEEF6-407D-43E1-85A3-235E41E0AC95}" type="pres">
      <dgm:prSet presAssocID="{680E992C-562F-4941-8B02-A3C5082C5465}" presName="sibTrans" presStyleCnt="0"/>
      <dgm:spPr/>
    </dgm:pt>
    <dgm:pt modelId="{C5E27010-D464-41FB-B8E0-40C9854F5E27}" type="pres">
      <dgm:prSet presAssocID="{E999619F-58BA-4039-91AA-3CECCACF10E2}" presName="compositeNode" presStyleCnt="0">
        <dgm:presLayoutVars>
          <dgm:bulletEnabled val="1"/>
        </dgm:presLayoutVars>
      </dgm:prSet>
      <dgm:spPr/>
    </dgm:pt>
    <dgm:pt modelId="{83B2F8E3-07C7-4425-A9DC-03845A9591CA}" type="pres">
      <dgm:prSet presAssocID="{E999619F-58BA-4039-91AA-3CECCACF10E2}" presName="bgRect" presStyleLbl="alignNode1" presStyleIdx="2" presStyleCnt="4"/>
      <dgm:spPr/>
    </dgm:pt>
    <dgm:pt modelId="{047563CA-6CAB-4134-9250-2BF8E41FE3E7}" type="pres">
      <dgm:prSet presAssocID="{758FF7C5-4F77-4208-836F-DFC8C45B27E8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3A2CEC15-FFF8-47FE-BE5A-6327945516FD}" type="pres">
      <dgm:prSet presAssocID="{E999619F-58BA-4039-91AA-3CECCACF10E2}" presName="nodeRect" presStyleLbl="alignNode1" presStyleIdx="2" presStyleCnt="4">
        <dgm:presLayoutVars>
          <dgm:bulletEnabled val="1"/>
        </dgm:presLayoutVars>
      </dgm:prSet>
      <dgm:spPr/>
    </dgm:pt>
    <dgm:pt modelId="{F3F57376-26D3-48E8-B586-010DF1D0D88E}" type="pres">
      <dgm:prSet presAssocID="{758FF7C5-4F77-4208-836F-DFC8C45B27E8}" presName="sibTrans" presStyleCnt="0"/>
      <dgm:spPr/>
    </dgm:pt>
    <dgm:pt modelId="{51ED78AE-AD24-4BBF-AE2D-79988DBE9A8A}" type="pres">
      <dgm:prSet presAssocID="{4357A572-FE98-4617-8915-7DEB4ABC63BF}" presName="compositeNode" presStyleCnt="0">
        <dgm:presLayoutVars>
          <dgm:bulletEnabled val="1"/>
        </dgm:presLayoutVars>
      </dgm:prSet>
      <dgm:spPr/>
    </dgm:pt>
    <dgm:pt modelId="{F29E0564-9F03-412F-8BBD-73239F69AF4A}" type="pres">
      <dgm:prSet presAssocID="{4357A572-FE98-4617-8915-7DEB4ABC63BF}" presName="bgRect" presStyleLbl="alignNode1" presStyleIdx="3" presStyleCnt="4"/>
      <dgm:spPr/>
    </dgm:pt>
    <dgm:pt modelId="{60EF2832-73C1-491A-93E0-C6221ED8817B}" type="pres">
      <dgm:prSet presAssocID="{708BEBBE-C10B-4641-84BF-7784BF6A08AB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1486C4E4-E8C3-4247-BB5D-66113658DC0A}" type="pres">
      <dgm:prSet presAssocID="{4357A572-FE98-4617-8915-7DEB4ABC63BF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C6DA4B34-3D9E-41F1-8BF7-3E137B934566}" type="presOf" srcId="{4357A572-FE98-4617-8915-7DEB4ABC63BF}" destId="{1486C4E4-E8C3-4247-BB5D-66113658DC0A}" srcOrd="1" destOrd="0" presId="urn:microsoft.com/office/officeart/2016/7/layout/LinearBlockProcessNumbered"/>
    <dgm:cxn modelId="{608B694E-C177-49FF-A34E-3D11EE33A371}" type="presOf" srcId="{924A8579-55E1-4C56-9D2E-8F3EECF902CE}" destId="{7CDDE367-B5E3-4B7A-904C-64B59F6CB452}" srcOrd="1" destOrd="0" presId="urn:microsoft.com/office/officeart/2016/7/layout/LinearBlockProcessNumbered"/>
    <dgm:cxn modelId="{3992EC70-02A2-4818-A3B8-82F3E04802FB}" type="presOf" srcId="{758FF7C5-4F77-4208-836F-DFC8C45B27E8}" destId="{047563CA-6CAB-4134-9250-2BF8E41FE3E7}" srcOrd="0" destOrd="0" presId="urn:microsoft.com/office/officeart/2016/7/layout/LinearBlockProcessNumbered"/>
    <dgm:cxn modelId="{444CEA77-D3C3-4A8F-9C6D-21F7650984FB}" srcId="{09BA8929-D270-435D-AF29-4E15F5A6EFB2}" destId="{4357A572-FE98-4617-8915-7DEB4ABC63BF}" srcOrd="3" destOrd="0" parTransId="{EAF6E95C-F359-4C2E-ABC4-5D51070DF7C5}" sibTransId="{708BEBBE-C10B-4641-84BF-7784BF6A08AB}"/>
    <dgm:cxn modelId="{0EAF1D78-53D7-46C3-B5A7-22FA06E979BA}" type="presOf" srcId="{E999619F-58BA-4039-91AA-3CECCACF10E2}" destId="{3A2CEC15-FFF8-47FE-BE5A-6327945516FD}" srcOrd="1" destOrd="0" presId="urn:microsoft.com/office/officeart/2016/7/layout/LinearBlockProcessNumbered"/>
    <dgm:cxn modelId="{4A1EFB7A-F975-4512-BEAA-027AE134A4E8}" type="presOf" srcId="{0500740A-22C4-4C59-8253-B7B8CB7A5010}" destId="{AD9A52A1-F059-489B-9C54-3F3949D280A4}" srcOrd="0" destOrd="0" presId="urn:microsoft.com/office/officeart/2016/7/layout/LinearBlockProcessNumbered"/>
    <dgm:cxn modelId="{875F2E7E-2E38-4CFD-99BD-F9EB6A0D52F7}" srcId="{09BA8929-D270-435D-AF29-4E15F5A6EFB2}" destId="{924A8579-55E1-4C56-9D2E-8F3EECF902CE}" srcOrd="1" destOrd="0" parTransId="{A197252A-3950-4D18-B12E-BA49E5744C58}" sibTransId="{680E992C-562F-4941-8B02-A3C5082C5465}"/>
    <dgm:cxn modelId="{647E2E92-312B-4468-8E57-91364056DB43}" type="presOf" srcId="{09BA8929-D270-435D-AF29-4E15F5A6EFB2}" destId="{8943F12C-F6E0-4D94-9A2F-8545EE28E181}" srcOrd="0" destOrd="0" presId="urn:microsoft.com/office/officeart/2016/7/layout/LinearBlockProcessNumbered"/>
    <dgm:cxn modelId="{1A238196-E2BC-4C33-957E-766C89923056}" type="presOf" srcId="{E999619F-58BA-4039-91AA-3CECCACF10E2}" destId="{83B2F8E3-07C7-4425-A9DC-03845A9591CA}" srcOrd="0" destOrd="0" presId="urn:microsoft.com/office/officeart/2016/7/layout/LinearBlockProcessNumbered"/>
    <dgm:cxn modelId="{6C3F5698-AEA0-481B-B8F7-B1249ED3FEBA}" srcId="{09BA8929-D270-435D-AF29-4E15F5A6EFB2}" destId="{E999619F-58BA-4039-91AA-3CECCACF10E2}" srcOrd="2" destOrd="0" parTransId="{4744DE7A-77CB-4915-B4DC-1E0FAD01FAFA}" sibTransId="{758FF7C5-4F77-4208-836F-DFC8C45B27E8}"/>
    <dgm:cxn modelId="{86C9CAA0-DEC5-4568-B07C-647247FD2F49}" type="presOf" srcId="{708BEBBE-C10B-4641-84BF-7784BF6A08AB}" destId="{60EF2832-73C1-491A-93E0-C6221ED8817B}" srcOrd="0" destOrd="0" presId="urn:microsoft.com/office/officeart/2016/7/layout/LinearBlockProcessNumbered"/>
    <dgm:cxn modelId="{68BD3FB3-3074-41C6-A78F-F38968BEBAC0}" type="presOf" srcId="{680E992C-562F-4941-8B02-A3C5082C5465}" destId="{DF8CD2C2-824E-4369-994E-B808CDB5D692}" srcOrd="0" destOrd="0" presId="urn:microsoft.com/office/officeart/2016/7/layout/LinearBlockProcessNumbered"/>
    <dgm:cxn modelId="{42A534C5-675B-4EA0-AE50-941E097C7629}" type="presOf" srcId="{E1B5447F-8AC7-4B6A-A775-62050FED8404}" destId="{C516F911-3108-4BCD-98F2-F155E03404E0}" srcOrd="0" destOrd="0" presId="urn:microsoft.com/office/officeart/2016/7/layout/LinearBlockProcessNumbered"/>
    <dgm:cxn modelId="{045240C8-3494-4E6E-B1D3-A8791414C2A9}" type="presOf" srcId="{0500740A-22C4-4C59-8253-B7B8CB7A5010}" destId="{E4D48B91-A199-48C1-A8A2-697490D226B2}" srcOrd="1" destOrd="0" presId="urn:microsoft.com/office/officeart/2016/7/layout/LinearBlockProcessNumbered"/>
    <dgm:cxn modelId="{97D574CD-BE22-4D55-88C6-70EAF4B45885}" srcId="{09BA8929-D270-435D-AF29-4E15F5A6EFB2}" destId="{0500740A-22C4-4C59-8253-B7B8CB7A5010}" srcOrd="0" destOrd="0" parTransId="{BB60C739-DFC8-457F-9786-A2296F792145}" sibTransId="{E1B5447F-8AC7-4B6A-A775-62050FED8404}"/>
    <dgm:cxn modelId="{0B06C6CD-9A85-4305-AB4E-A810A4123B93}" type="presOf" srcId="{924A8579-55E1-4C56-9D2E-8F3EECF902CE}" destId="{18E5DB72-8E7B-4B52-929B-CA10363BF3B2}" srcOrd="0" destOrd="0" presId="urn:microsoft.com/office/officeart/2016/7/layout/LinearBlockProcessNumbered"/>
    <dgm:cxn modelId="{382668F7-142B-43B6-9A99-4C2A6537497F}" type="presOf" srcId="{4357A572-FE98-4617-8915-7DEB4ABC63BF}" destId="{F29E0564-9F03-412F-8BBD-73239F69AF4A}" srcOrd="0" destOrd="0" presId="urn:microsoft.com/office/officeart/2016/7/layout/LinearBlockProcessNumbered"/>
    <dgm:cxn modelId="{365DD280-D0E8-4878-B188-E702FC2734C9}" type="presParOf" srcId="{8943F12C-F6E0-4D94-9A2F-8545EE28E181}" destId="{07CDE132-C4A0-44DE-A1FB-377CB7A69278}" srcOrd="0" destOrd="0" presId="urn:microsoft.com/office/officeart/2016/7/layout/LinearBlockProcessNumbered"/>
    <dgm:cxn modelId="{B0AE9832-F133-4B5D-BF14-9CB81515D1E4}" type="presParOf" srcId="{07CDE132-C4A0-44DE-A1FB-377CB7A69278}" destId="{AD9A52A1-F059-489B-9C54-3F3949D280A4}" srcOrd="0" destOrd="0" presId="urn:microsoft.com/office/officeart/2016/7/layout/LinearBlockProcessNumbered"/>
    <dgm:cxn modelId="{8A49EF9C-D4F6-4431-AA82-EFBD0F9AC644}" type="presParOf" srcId="{07CDE132-C4A0-44DE-A1FB-377CB7A69278}" destId="{C516F911-3108-4BCD-98F2-F155E03404E0}" srcOrd="1" destOrd="0" presId="urn:microsoft.com/office/officeart/2016/7/layout/LinearBlockProcessNumbered"/>
    <dgm:cxn modelId="{961A8CE3-2509-498A-A5BF-08EC059EBF79}" type="presParOf" srcId="{07CDE132-C4A0-44DE-A1FB-377CB7A69278}" destId="{E4D48B91-A199-48C1-A8A2-697490D226B2}" srcOrd="2" destOrd="0" presId="urn:microsoft.com/office/officeart/2016/7/layout/LinearBlockProcessNumbered"/>
    <dgm:cxn modelId="{C1A91664-604B-44EC-AA2E-E3DD31A4D323}" type="presParOf" srcId="{8943F12C-F6E0-4D94-9A2F-8545EE28E181}" destId="{3E03617E-31E5-4A81-BCDB-0761789C6538}" srcOrd="1" destOrd="0" presId="urn:microsoft.com/office/officeart/2016/7/layout/LinearBlockProcessNumbered"/>
    <dgm:cxn modelId="{98FB1B73-27EC-4495-BDB9-C76668A738C5}" type="presParOf" srcId="{8943F12C-F6E0-4D94-9A2F-8545EE28E181}" destId="{EEDA597A-84A3-4783-A06C-E4E33DC57D39}" srcOrd="2" destOrd="0" presId="urn:microsoft.com/office/officeart/2016/7/layout/LinearBlockProcessNumbered"/>
    <dgm:cxn modelId="{BD82B2C2-8D02-48A9-8AFE-70A9B12A82E3}" type="presParOf" srcId="{EEDA597A-84A3-4783-A06C-E4E33DC57D39}" destId="{18E5DB72-8E7B-4B52-929B-CA10363BF3B2}" srcOrd="0" destOrd="0" presId="urn:microsoft.com/office/officeart/2016/7/layout/LinearBlockProcessNumbered"/>
    <dgm:cxn modelId="{34C0088F-6762-4535-9F16-A8F843D6CAD4}" type="presParOf" srcId="{EEDA597A-84A3-4783-A06C-E4E33DC57D39}" destId="{DF8CD2C2-824E-4369-994E-B808CDB5D692}" srcOrd="1" destOrd="0" presId="urn:microsoft.com/office/officeart/2016/7/layout/LinearBlockProcessNumbered"/>
    <dgm:cxn modelId="{46688EE5-92B1-4496-8DAB-EB16BDA52018}" type="presParOf" srcId="{EEDA597A-84A3-4783-A06C-E4E33DC57D39}" destId="{7CDDE367-B5E3-4B7A-904C-64B59F6CB452}" srcOrd="2" destOrd="0" presId="urn:microsoft.com/office/officeart/2016/7/layout/LinearBlockProcessNumbered"/>
    <dgm:cxn modelId="{1D247DF4-4EE4-44EC-A5CF-9B8DD5BDF4BD}" type="presParOf" srcId="{8943F12C-F6E0-4D94-9A2F-8545EE28E181}" destId="{216BEEF6-407D-43E1-85A3-235E41E0AC95}" srcOrd="3" destOrd="0" presId="urn:microsoft.com/office/officeart/2016/7/layout/LinearBlockProcessNumbered"/>
    <dgm:cxn modelId="{CA2F80BA-543D-4E62-96B7-3F3FBDB2B37C}" type="presParOf" srcId="{8943F12C-F6E0-4D94-9A2F-8545EE28E181}" destId="{C5E27010-D464-41FB-B8E0-40C9854F5E27}" srcOrd="4" destOrd="0" presId="urn:microsoft.com/office/officeart/2016/7/layout/LinearBlockProcessNumbered"/>
    <dgm:cxn modelId="{2FE922A6-6D7B-4F2F-9473-017F5B955D87}" type="presParOf" srcId="{C5E27010-D464-41FB-B8E0-40C9854F5E27}" destId="{83B2F8E3-07C7-4425-A9DC-03845A9591CA}" srcOrd="0" destOrd="0" presId="urn:microsoft.com/office/officeart/2016/7/layout/LinearBlockProcessNumbered"/>
    <dgm:cxn modelId="{FAE60600-2B66-4D62-843F-8483F0B3B9B8}" type="presParOf" srcId="{C5E27010-D464-41FB-B8E0-40C9854F5E27}" destId="{047563CA-6CAB-4134-9250-2BF8E41FE3E7}" srcOrd="1" destOrd="0" presId="urn:microsoft.com/office/officeart/2016/7/layout/LinearBlockProcessNumbered"/>
    <dgm:cxn modelId="{D5ECFD04-DE25-4F58-8427-874BD880DBFD}" type="presParOf" srcId="{C5E27010-D464-41FB-B8E0-40C9854F5E27}" destId="{3A2CEC15-FFF8-47FE-BE5A-6327945516FD}" srcOrd="2" destOrd="0" presId="urn:microsoft.com/office/officeart/2016/7/layout/LinearBlockProcessNumbered"/>
    <dgm:cxn modelId="{46C1AD67-DD52-43C5-A1B3-045506C963C8}" type="presParOf" srcId="{8943F12C-F6E0-4D94-9A2F-8545EE28E181}" destId="{F3F57376-26D3-48E8-B586-010DF1D0D88E}" srcOrd="5" destOrd="0" presId="urn:microsoft.com/office/officeart/2016/7/layout/LinearBlockProcessNumbered"/>
    <dgm:cxn modelId="{E54A0FEA-4798-49BE-AC93-FEE2892340CC}" type="presParOf" srcId="{8943F12C-F6E0-4D94-9A2F-8545EE28E181}" destId="{51ED78AE-AD24-4BBF-AE2D-79988DBE9A8A}" srcOrd="6" destOrd="0" presId="urn:microsoft.com/office/officeart/2016/7/layout/LinearBlockProcessNumbered"/>
    <dgm:cxn modelId="{5F9DE701-57E1-41F8-8D5A-308E4662A9DB}" type="presParOf" srcId="{51ED78AE-AD24-4BBF-AE2D-79988DBE9A8A}" destId="{F29E0564-9F03-412F-8BBD-73239F69AF4A}" srcOrd="0" destOrd="0" presId="urn:microsoft.com/office/officeart/2016/7/layout/LinearBlockProcessNumbered"/>
    <dgm:cxn modelId="{DE9AD17F-8035-480D-ADB5-1C8C1B13001D}" type="presParOf" srcId="{51ED78AE-AD24-4BBF-AE2D-79988DBE9A8A}" destId="{60EF2832-73C1-491A-93E0-C6221ED8817B}" srcOrd="1" destOrd="0" presId="urn:microsoft.com/office/officeart/2016/7/layout/LinearBlockProcessNumbered"/>
    <dgm:cxn modelId="{1549E28D-B2CB-4C45-B416-5D7E8831E4D5}" type="presParOf" srcId="{51ED78AE-AD24-4BBF-AE2D-79988DBE9A8A}" destId="{1486C4E4-E8C3-4247-BB5D-66113658DC0A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5EF04EF-70D7-4F51-8FE9-15EBFC3A3ACE}" type="doc">
      <dgm:prSet loTypeId="urn:microsoft.com/office/officeart/2016/7/layout/VerticalSolidActionList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A272AC7-3177-42DB-9C81-613F4EB97888}">
      <dgm:prSet/>
      <dgm:spPr/>
      <dgm:t>
        <a:bodyPr/>
        <a:lstStyle/>
        <a:p>
          <a:r>
            <a:rPr lang="en-US"/>
            <a:t>Don't respond</a:t>
          </a:r>
        </a:p>
      </dgm:t>
    </dgm:pt>
    <dgm:pt modelId="{C9610010-DB8D-456D-9405-5DDA294B04F9}" type="parTrans" cxnId="{2F29665D-D239-460E-B6F9-E343E30BCC0C}">
      <dgm:prSet/>
      <dgm:spPr/>
      <dgm:t>
        <a:bodyPr/>
        <a:lstStyle/>
        <a:p>
          <a:endParaRPr lang="en-US"/>
        </a:p>
      </dgm:t>
    </dgm:pt>
    <dgm:pt modelId="{5CB1BCF5-A178-45F2-8B60-09739E319E29}" type="sibTrans" cxnId="{2F29665D-D239-460E-B6F9-E343E30BCC0C}">
      <dgm:prSet/>
      <dgm:spPr/>
      <dgm:t>
        <a:bodyPr/>
        <a:lstStyle/>
        <a:p>
          <a:endParaRPr lang="en-US"/>
        </a:p>
      </dgm:t>
    </dgm:pt>
    <dgm:pt modelId="{6C121C28-2A14-4ECF-BDF5-828AF511D600}">
      <dgm:prSet/>
      <dgm:spPr/>
      <dgm:t>
        <a:bodyPr/>
        <a:lstStyle/>
        <a:p>
          <a:r>
            <a:rPr lang="en-US"/>
            <a:t>Steps to Take: Don't respond, don't click on links, don't download attachments.</a:t>
          </a:r>
        </a:p>
      </dgm:t>
    </dgm:pt>
    <dgm:pt modelId="{90FF2ACC-8FFF-4955-9FA8-B5B088BD9C4F}" type="parTrans" cxnId="{B814FC99-1C3B-43EF-9E29-9A9E65E48D78}">
      <dgm:prSet/>
      <dgm:spPr/>
      <dgm:t>
        <a:bodyPr/>
        <a:lstStyle/>
        <a:p>
          <a:endParaRPr lang="en-US"/>
        </a:p>
      </dgm:t>
    </dgm:pt>
    <dgm:pt modelId="{A79D1FFC-21A4-434D-AD69-524D992C0532}" type="sibTrans" cxnId="{B814FC99-1C3B-43EF-9E29-9A9E65E48D78}">
      <dgm:prSet/>
      <dgm:spPr/>
      <dgm:t>
        <a:bodyPr/>
        <a:lstStyle/>
        <a:p>
          <a:endParaRPr lang="en-US"/>
        </a:p>
      </dgm:t>
    </dgm:pt>
    <dgm:pt modelId="{AB577030-373D-4663-A495-5D256E4429ED}">
      <dgm:prSet/>
      <dgm:spPr/>
      <dgm:t>
        <a:bodyPr/>
        <a:lstStyle/>
        <a:p>
          <a:r>
            <a:rPr lang="en-US"/>
            <a:t>Reporting</a:t>
          </a:r>
        </a:p>
      </dgm:t>
    </dgm:pt>
    <dgm:pt modelId="{DD82A6F4-6B8E-41BF-90D0-889348F282B8}" type="parTrans" cxnId="{45232732-E2E9-49DC-BD56-25ABB42A5477}">
      <dgm:prSet/>
      <dgm:spPr/>
      <dgm:t>
        <a:bodyPr/>
        <a:lstStyle/>
        <a:p>
          <a:endParaRPr lang="en-US"/>
        </a:p>
      </dgm:t>
    </dgm:pt>
    <dgm:pt modelId="{F9B472D4-880A-48C5-8A7B-8EFA0F7FE7D7}" type="sibTrans" cxnId="{45232732-E2E9-49DC-BD56-25ABB42A5477}">
      <dgm:prSet/>
      <dgm:spPr/>
      <dgm:t>
        <a:bodyPr/>
        <a:lstStyle/>
        <a:p>
          <a:endParaRPr lang="en-US"/>
        </a:p>
      </dgm:t>
    </dgm:pt>
    <dgm:pt modelId="{FD25DD25-8450-4D3E-97BF-61D9202FB3C0}">
      <dgm:prSet/>
      <dgm:spPr/>
      <dgm:t>
        <a:bodyPr/>
        <a:lstStyle/>
        <a:p>
          <a:r>
            <a:rPr lang="en-US"/>
            <a:t>Reporting: Report to your IT department, use reporting tools like Anti-Phishing Working Group (APWG).</a:t>
          </a:r>
        </a:p>
      </dgm:t>
    </dgm:pt>
    <dgm:pt modelId="{F38C0114-DA55-4001-81B9-C757CB25A1F3}" type="parTrans" cxnId="{E8D75AF9-8CD2-4C1A-89EA-85451334918A}">
      <dgm:prSet/>
      <dgm:spPr/>
      <dgm:t>
        <a:bodyPr/>
        <a:lstStyle/>
        <a:p>
          <a:endParaRPr lang="en-US"/>
        </a:p>
      </dgm:t>
    </dgm:pt>
    <dgm:pt modelId="{31F076E0-E626-4C73-9D9C-7262A6A0E81F}" type="sibTrans" cxnId="{E8D75AF9-8CD2-4C1A-89EA-85451334918A}">
      <dgm:prSet/>
      <dgm:spPr/>
      <dgm:t>
        <a:bodyPr/>
        <a:lstStyle/>
        <a:p>
          <a:endParaRPr lang="en-US"/>
        </a:p>
      </dgm:t>
    </dgm:pt>
    <dgm:pt modelId="{11C01DE6-FB11-4DF5-A1D9-5DB862F25069}">
      <dgm:prSet/>
      <dgm:spPr/>
      <dgm:t>
        <a:bodyPr/>
        <a:lstStyle/>
        <a:p>
          <a:r>
            <a:rPr lang="en-US"/>
            <a:t>Handling</a:t>
          </a:r>
        </a:p>
      </dgm:t>
    </dgm:pt>
    <dgm:pt modelId="{DAED35A6-611C-44FB-A561-1A5E17830F38}" type="parTrans" cxnId="{6873FBB0-BE0D-4970-B5AE-0B39D9D0E301}">
      <dgm:prSet/>
      <dgm:spPr/>
      <dgm:t>
        <a:bodyPr/>
        <a:lstStyle/>
        <a:p>
          <a:endParaRPr lang="en-US"/>
        </a:p>
      </dgm:t>
    </dgm:pt>
    <dgm:pt modelId="{56D410F7-EB5D-4454-863F-0E8406C1ABC2}" type="sibTrans" cxnId="{6873FBB0-BE0D-4970-B5AE-0B39D9D0E301}">
      <dgm:prSet/>
      <dgm:spPr/>
      <dgm:t>
        <a:bodyPr/>
        <a:lstStyle/>
        <a:p>
          <a:endParaRPr lang="en-US"/>
        </a:p>
      </dgm:t>
    </dgm:pt>
    <dgm:pt modelId="{E10B66C3-773E-4162-ABF8-C5DD9CFAA523}">
      <dgm:prSet/>
      <dgm:spPr/>
      <dgm:t>
        <a:bodyPr/>
        <a:lstStyle/>
        <a:p>
          <a:r>
            <a:rPr lang="en-US"/>
            <a:t>Handling Compromised Accounts: Change passwords immediately, monitor accounts for suspicious activity. </a:t>
          </a:r>
        </a:p>
      </dgm:t>
    </dgm:pt>
    <dgm:pt modelId="{714CFB0E-3BE6-4AE8-AF9E-7095E7D89B15}" type="parTrans" cxnId="{01BFC022-603D-472A-B72B-C0E2310D4EE7}">
      <dgm:prSet/>
      <dgm:spPr/>
      <dgm:t>
        <a:bodyPr/>
        <a:lstStyle/>
        <a:p>
          <a:endParaRPr lang="en-US"/>
        </a:p>
      </dgm:t>
    </dgm:pt>
    <dgm:pt modelId="{E70210C0-304F-4E94-9AE7-AE49979EA6AB}" type="sibTrans" cxnId="{01BFC022-603D-472A-B72B-C0E2310D4EE7}">
      <dgm:prSet/>
      <dgm:spPr/>
      <dgm:t>
        <a:bodyPr/>
        <a:lstStyle/>
        <a:p>
          <a:endParaRPr lang="en-US"/>
        </a:p>
      </dgm:t>
    </dgm:pt>
    <dgm:pt modelId="{FCB5FA44-2C74-4D30-A89D-18EE033D86F6}" type="pres">
      <dgm:prSet presAssocID="{55EF04EF-70D7-4F51-8FE9-15EBFC3A3ACE}" presName="Name0" presStyleCnt="0">
        <dgm:presLayoutVars>
          <dgm:dir/>
          <dgm:animLvl val="lvl"/>
          <dgm:resizeHandles val="exact"/>
        </dgm:presLayoutVars>
      </dgm:prSet>
      <dgm:spPr/>
    </dgm:pt>
    <dgm:pt modelId="{92A866B3-DDE8-4C4D-A510-94FA37C1A13F}" type="pres">
      <dgm:prSet presAssocID="{EA272AC7-3177-42DB-9C81-613F4EB97888}" presName="linNode" presStyleCnt="0"/>
      <dgm:spPr/>
    </dgm:pt>
    <dgm:pt modelId="{BB9D2FA3-9852-4948-BABB-E07B2EB53CDB}" type="pres">
      <dgm:prSet presAssocID="{EA272AC7-3177-42DB-9C81-613F4EB97888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57600D66-5128-4F9D-9D1B-82E91EEF6BE5}" type="pres">
      <dgm:prSet presAssocID="{EA272AC7-3177-42DB-9C81-613F4EB97888}" presName="descendantText" presStyleLbl="alignAccFollowNode1" presStyleIdx="0" presStyleCnt="3">
        <dgm:presLayoutVars>
          <dgm:bulletEnabled/>
        </dgm:presLayoutVars>
      </dgm:prSet>
      <dgm:spPr/>
    </dgm:pt>
    <dgm:pt modelId="{890F6B86-9DA9-4455-BF35-B605B5872E4A}" type="pres">
      <dgm:prSet presAssocID="{5CB1BCF5-A178-45F2-8B60-09739E319E29}" presName="sp" presStyleCnt="0"/>
      <dgm:spPr/>
    </dgm:pt>
    <dgm:pt modelId="{23A89BB3-3CE3-454F-A572-4F3F814A0D11}" type="pres">
      <dgm:prSet presAssocID="{AB577030-373D-4663-A495-5D256E4429ED}" presName="linNode" presStyleCnt="0"/>
      <dgm:spPr/>
    </dgm:pt>
    <dgm:pt modelId="{1F1F0018-EAB4-4373-91D8-CE46E8AE8C75}" type="pres">
      <dgm:prSet presAssocID="{AB577030-373D-4663-A495-5D256E4429ED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90AC2B17-57B9-4284-8A3D-71BF71175CCB}" type="pres">
      <dgm:prSet presAssocID="{AB577030-373D-4663-A495-5D256E4429ED}" presName="descendantText" presStyleLbl="alignAccFollowNode1" presStyleIdx="1" presStyleCnt="3">
        <dgm:presLayoutVars>
          <dgm:bulletEnabled/>
        </dgm:presLayoutVars>
      </dgm:prSet>
      <dgm:spPr/>
    </dgm:pt>
    <dgm:pt modelId="{AF592270-5CEE-4213-B3C2-FE910F0A45A8}" type="pres">
      <dgm:prSet presAssocID="{F9B472D4-880A-48C5-8A7B-8EFA0F7FE7D7}" presName="sp" presStyleCnt="0"/>
      <dgm:spPr/>
    </dgm:pt>
    <dgm:pt modelId="{CF2FA3DF-ED9B-4D53-B4D1-D197A6F25412}" type="pres">
      <dgm:prSet presAssocID="{11C01DE6-FB11-4DF5-A1D9-5DB862F25069}" presName="linNode" presStyleCnt="0"/>
      <dgm:spPr/>
    </dgm:pt>
    <dgm:pt modelId="{FDD37361-299B-4C96-A410-CA7DB5F4753A}" type="pres">
      <dgm:prSet presAssocID="{11C01DE6-FB11-4DF5-A1D9-5DB862F25069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E40EE7CD-BD60-4AFE-8CEB-84C0B3F802AE}" type="pres">
      <dgm:prSet presAssocID="{11C01DE6-FB11-4DF5-A1D9-5DB862F25069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3314C605-A708-4394-9ECD-9AD052CCE966}" type="presOf" srcId="{EA272AC7-3177-42DB-9C81-613F4EB97888}" destId="{BB9D2FA3-9852-4948-BABB-E07B2EB53CDB}" srcOrd="0" destOrd="0" presId="urn:microsoft.com/office/officeart/2016/7/layout/VerticalSolidActionList"/>
    <dgm:cxn modelId="{01BFC022-603D-472A-B72B-C0E2310D4EE7}" srcId="{11C01DE6-FB11-4DF5-A1D9-5DB862F25069}" destId="{E10B66C3-773E-4162-ABF8-C5DD9CFAA523}" srcOrd="0" destOrd="0" parTransId="{714CFB0E-3BE6-4AE8-AF9E-7095E7D89B15}" sibTransId="{E70210C0-304F-4E94-9AE7-AE49979EA6AB}"/>
    <dgm:cxn modelId="{45232732-E2E9-49DC-BD56-25ABB42A5477}" srcId="{55EF04EF-70D7-4F51-8FE9-15EBFC3A3ACE}" destId="{AB577030-373D-4663-A495-5D256E4429ED}" srcOrd="1" destOrd="0" parTransId="{DD82A6F4-6B8E-41BF-90D0-889348F282B8}" sibTransId="{F9B472D4-880A-48C5-8A7B-8EFA0F7FE7D7}"/>
    <dgm:cxn modelId="{2F29665D-D239-460E-B6F9-E343E30BCC0C}" srcId="{55EF04EF-70D7-4F51-8FE9-15EBFC3A3ACE}" destId="{EA272AC7-3177-42DB-9C81-613F4EB97888}" srcOrd="0" destOrd="0" parTransId="{C9610010-DB8D-456D-9405-5DDA294B04F9}" sibTransId="{5CB1BCF5-A178-45F2-8B60-09739E319E29}"/>
    <dgm:cxn modelId="{B814FC99-1C3B-43EF-9E29-9A9E65E48D78}" srcId="{EA272AC7-3177-42DB-9C81-613F4EB97888}" destId="{6C121C28-2A14-4ECF-BDF5-828AF511D600}" srcOrd="0" destOrd="0" parTransId="{90FF2ACC-8FFF-4955-9FA8-B5B088BD9C4F}" sibTransId="{A79D1FFC-21A4-434D-AD69-524D992C0532}"/>
    <dgm:cxn modelId="{86CFA8AC-B28B-4BB2-8113-1FFFB1CFC127}" type="presOf" srcId="{55EF04EF-70D7-4F51-8FE9-15EBFC3A3ACE}" destId="{FCB5FA44-2C74-4D30-A89D-18EE033D86F6}" srcOrd="0" destOrd="0" presId="urn:microsoft.com/office/officeart/2016/7/layout/VerticalSolidActionList"/>
    <dgm:cxn modelId="{4FC971AE-5BDE-4B4A-8B65-91F28BF604D9}" type="presOf" srcId="{11C01DE6-FB11-4DF5-A1D9-5DB862F25069}" destId="{FDD37361-299B-4C96-A410-CA7DB5F4753A}" srcOrd="0" destOrd="0" presId="urn:microsoft.com/office/officeart/2016/7/layout/VerticalSolidActionList"/>
    <dgm:cxn modelId="{91DAD9B0-B830-4618-9819-CB213E0D4DC4}" type="presOf" srcId="{E10B66C3-773E-4162-ABF8-C5DD9CFAA523}" destId="{E40EE7CD-BD60-4AFE-8CEB-84C0B3F802AE}" srcOrd="0" destOrd="0" presId="urn:microsoft.com/office/officeart/2016/7/layout/VerticalSolidActionList"/>
    <dgm:cxn modelId="{6873FBB0-BE0D-4970-B5AE-0B39D9D0E301}" srcId="{55EF04EF-70D7-4F51-8FE9-15EBFC3A3ACE}" destId="{11C01DE6-FB11-4DF5-A1D9-5DB862F25069}" srcOrd="2" destOrd="0" parTransId="{DAED35A6-611C-44FB-A561-1A5E17830F38}" sibTransId="{56D410F7-EB5D-4454-863F-0E8406C1ABC2}"/>
    <dgm:cxn modelId="{71466BB5-44F6-49A8-ABE5-DB3431FD7A89}" type="presOf" srcId="{6C121C28-2A14-4ECF-BDF5-828AF511D600}" destId="{57600D66-5128-4F9D-9D1B-82E91EEF6BE5}" srcOrd="0" destOrd="0" presId="urn:microsoft.com/office/officeart/2016/7/layout/VerticalSolidActionList"/>
    <dgm:cxn modelId="{9A5B6EC7-BF31-44F2-A339-2C620300F686}" type="presOf" srcId="{AB577030-373D-4663-A495-5D256E4429ED}" destId="{1F1F0018-EAB4-4373-91D8-CE46E8AE8C75}" srcOrd="0" destOrd="0" presId="urn:microsoft.com/office/officeart/2016/7/layout/VerticalSolidActionList"/>
    <dgm:cxn modelId="{AC19D7D7-9C85-444C-B7B1-499171FD74B2}" type="presOf" srcId="{FD25DD25-8450-4D3E-97BF-61D9202FB3C0}" destId="{90AC2B17-57B9-4284-8A3D-71BF71175CCB}" srcOrd="0" destOrd="0" presId="urn:microsoft.com/office/officeart/2016/7/layout/VerticalSolidActionList"/>
    <dgm:cxn modelId="{E8D75AF9-8CD2-4C1A-89EA-85451334918A}" srcId="{AB577030-373D-4663-A495-5D256E4429ED}" destId="{FD25DD25-8450-4D3E-97BF-61D9202FB3C0}" srcOrd="0" destOrd="0" parTransId="{F38C0114-DA55-4001-81B9-C757CB25A1F3}" sibTransId="{31F076E0-E626-4C73-9D9C-7262A6A0E81F}"/>
    <dgm:cxn modelId="{AAFADEEF-7B2D-4C8A-B14A-29C2D2544079}" type="presParOf" srcId="{FCB5FA44-2C74-4D30-A89D-18EE033D86F6}" destId="{92A866B3-DDE8-4C4D-A510-94FA37C1A13F}" srcOrd="0" destOrd="0" presId="urn:microsoft.com/office/officeart/2016/7/layout/VerticalSolidActionList"/>
    <dgm:cxn modelId="{F6997D35-388E-4723-9472-2D06B8C9F44D}" type="presParOf" srcId="{92A866B3-DDE8-4C4D-A510-94FA37C1A13F}" destId="{BB9D2FA3-9852-4948-BABB-E07B2EB53CDB}" srcOrd="0" destOrd="0" presId="urn:microsoft.com/office/officeart/2016/7/layout/VerticalSolidActionList"/>
    <dgm:cxn modelId="{34F4C706-9BD4-42AE-A3B5-AB0D8339FE9D}" type="presParOf" srcId="{92A866B3-DDE8-4C4D-A510-94FA37C1A13F}" destId="{57600D66-5128-4F9D-9D1B-82E91EEF6BE5}" srcOrd="1" destOrd="0" presId="urn:microsoft.com/office/officeart/2016/7/layout/VerticalSolidActionList"/>
    <dgm:cxn modelId="{807D1FB0-9AD9-41DF-9D61-EB99462868B0}" type="presParOf" srcId="{FCB5FA44-2C74-4D30-A89D-18EE033D86F6}" destId="{890F6B86-9DA9-4455-BF35-B605B5872E4A}" srcOrd="1" destOrd="0" presId="urn:microsoft.com/office/officeart/2016/7/layout/VerticalSolidActionList"/>
    <dgm:cxn modelId="{7E87D543-B952-459B-ADF0-93B1A4FC9290}" type="presParOf" srcId="{FCB5FA44-2C74-4D30-A89D-18EE033D86F6}" destId="{23A89BB3-3CE3-454F-A572-4F3F814A0D11}" srcOrd="2" destOrd="0" presId="urn:microsoft.com/office/officeart/2016/7/layout/VerticalSolidActionList"/>
    <dgm:cxn modelId="{1ECA1E8D-1780-4834-8626-22A28FF6F1A0}" type="presParOf" srcId="{23A89BB3-3CE3-454F-A572-4F3F814A0D11}" destId="{1F1F0018-EAB4-4373-91D8-CE46E8AE8C75}" srcOrd="0" destOrd="0" presId="urn:microsoft.com/office/officeart/2016/7/layout/VerticalSolidActionList"/>
    <dgm:cxn modelId="{D73E10CC-9B5D-49C2-9007-64C7D86289C7}" type="presParOf" srcId="{23A89BB3-3CE3-454F-A572-4F3F814A0D11}" destId="{90AC2B17-57B9-4284-8A3D-71BF71175CCB}" srcOrd="1" destOrd="0" presId="urn:microsoft.com/office/officeart/2016/7/layout/VerticalSolidActionList"/>
    <dgm:cxn modelId="{E19EFCC8-2C50-4E94-96DF-70E0C562A441}" type="presParOf" srcId="{FCB5FA44-2C74-4D30-A89D-18EE033D86F6}" destId="{AF592270-5CEE-4213-B3C2-FE910F0A45A8}" srcOrd="3" destOrd="0" presId="urn:microsoft.com/office/officeart/2016/7/layout/VerticalSolidActionList"/>
    <dgm:cxn modelId="{053B15F2-DC8C-4C59-8E31-CF8EBF67ACC9}" type="presParOf" srcId="{FCB5FA44-2C74-4D30-A89D-18EE033D86F6}" destId="{CF2FA3DF-ED9B-4D53-B4D1-D197A6F25412}" srcOrd="4" destOrd="0" presId="urn:microsoft.com/office/officeart/2016/7/layout/VerticalSolidActionList"/>
    <dgm:cxn modelId="{DFD0235D-636C-42ED-BC92-D41D7BEE2E66}" type="presParOf" srcId="{CF2FA3DF-ED9B-4D53-B4D1-D197A6F25412}" destId="{FDD37361-299B-4C96-A410-CA7DB5F4753A}" srcOrd="0" destOrd="0" presId="urn:microsoft.com/office/officeart/2016/7/layout/VerticalSolidActionList"/>
    <dgm:cxn modelId="{63D20829-FF39-41FA-8628-D7E5245D3837}" type="presParOf" srcId="{CF2FA3DF-ED9B-4D53-B4D1-D197A6F25412}" destId="{E40EE7CD-BD60-4AFE-8CEB-84C0B3F802AE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EF9B05C-4A46-45BD-9121-4B66F673A32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CD27B55-D020-4346-BF08-38E60FE36F12}">
      <dgm:prSet/>
      <dgm:spPr/>
      <dgm:t>
        <a:bodyPr/>
        <a:lstStyle/>
        <a:p>
          <a:r>
            <a:rPr lang="en-US" b="1"/>
            <a:t>Key Takeaways:</a:t>
          </a:r>
          <a:endParaRPr lang="en-US"/>
        </a:p>
      </dgm:t>
    </dgm:pt>
    <dgm:pt modelId="{E533E5F6-12C5-4A66-A817-222620624D20}" type="parTrans" cxnId="{5FB37908-5098-4640-A7C7-F904E392B6E1}">
      <dgm:prSet/>
      <dgm:spPr/>
      <dgm:t>
        <a:bodyPr/>
        <a:lstStyle/>
        <a:p>
          <a:endParaRPr lang="en-US"/>
        </a:p>
      </dgm:t>
    </dgm:pt>
    <dgm:pt modelId="{2CAA0678-95C5-4709-A54A-06A7F2EBA190}" type="sibTrans" cxnId="{5FB37908-5098-4640-A7C7-F904E392B6E1}">
      <dgm:prSet/>
      <dgm:spPr/>
      <dgm:t>
        <a:bodyPr/>
        <a:lstStyle/>
        <a:p>
          <a:endParaRPr lang="en-US"/>
        </a:p>
      </dgm:t>
    </dgm:pt>
    <dgm:pt modelId="{2B8A2D96-DA62-4741-8CDB-EC1DA0F4E880}">
      <dgm:prSet/>
      <dgm:spPr/>
      <dgm:t>
        <a:bodyPr/>
        <a:lstStyle/>
        <a:p>
          <a:r>
            <a:rPr lang="en-US"/>
            <a:t>Stay vigilant and always verify the source.</a:t>
          </a:r>
        </a:p>
      </dgm:t>
    </dgm:pt>
    <dgm:pt modelId="{9DA34CCC-49B6-4589-B589-5F5F6ADF917D}" type="parTrans" cxnId="{DA032714-FFBB-41E3-9DBA-28CBEF6E9574}">
      <dgm:prSet/>
      <dgm:spPr/>
      <dgm:t>
        <a:bodyPr/>
        <a:lstStyle/>
        <a:p>
          <a:endParaRPr lang="en-US"/>
        </a:p>
      </dgm:t>
    </dgm:pt>
    <dgm:pt modelId="{EF34BC3B-68E7-45BA-A5AF-83670859C02A}" type="sibTrans" cxnId="{DA032714-FFBB-41E3-9DBA-28CBEF6E9574}">
      <dgm:prSet/>
      <dgm:spPr/>
      <dgm:t>
        <a:bodyPr/>
        <a:lstStyle/>
        <a:p>
          <a:endParaRPr lang="en-US"/>
        </a:p>
      </dgm:t>
    </dgm:pt>
    <dgm:pt modelId="{9A93C858-15F7-4783-9247-D8D95CCE35A0}">
      <dgm:prSet/>
      <dgm:spPr/>
      <dgm:t>
        <a:bodyPr/>
        <a:lstStyle/>
        <a:p>
          <a:r>
            <a:rPr lang="en-US"/>
            <a:t>Report suspicious emails to your IT department immediately.</a:t>
          </a:r>
        </a:p>
      </dgm:t>
    </dgm:pt>
    <dgm:pt modelId="{0A5BE991-49E5-4592-AD59-101F8F8490FB}" type="parTrans" cxnId="{19305E5C-58D1-44D0-BD63-BEAD89228646}">
      <dgm:prSet/>
      <dgm:spPr/>
      <dgm:t>
        <a:bodyPr/>
        <a:lstStyle/>
        <a:p>
          <a:endParaRPr lang="en-US"/>
        </a:p>
      </dgm:t>
    </dgm:pt>
    <dgm:pt modelId="{2ABEA005-A223-4EAA-81AD-AA9E272ED5C4}" type="sibTrans" cxnId="{19305E5C-58D1-44D0-BD63-BEAD89228646}">
      <dgm:prSet/>
      <dgm:spPr/>
      <dgm:t>
        <a:bodyPr/>
        <a:lstStyle/>
        <a:p>
          <a:endParaRPr lang="en-US"/>
        </a:p>
      </dgm:t>
    </dgm:pt>
    <dgm:pt modelId="{0C47B5A5-52C1-4938-A6BC-AE8F34307AE0}">
      <dgm:prSet/>
      <dgm:spPr/>
      <dgm:t>
        <a:bodyPr/>
        <a:lstStyle/>
        <a:p>
          <a:r>
            <a:rPr lang="en-US"/>
            <a:t>Use multi-factor authentication for added security.</a:t>
          </a:r>
        </a:p>
      </dgm:t>
    </dgm:pt>
    <dgm:pt modelId="{0A85DFC5-EDFB-4FDC-B2F8-AAEBA30FD82A}" type="parTrans" cxnId="{220E6C61-A572-4540-8880-27FBC330E601}">
      <dgm:prSet/>
      <dgm:spPr/>
      <dgm:t>
        <a:bodyPr/>
        <a:lstStyle/>
        <a:p>
          <a:endParaRPr lang="en-US"/>
        </a:p>
      </dgm:t>
    </dgm:pt>
    <dgm:pt modelId="{BB98C614-669E-4DAD-B31B-94539D65321E}" type="sibTrans" cxnId="{220E6C61-A572-4540-8880-27FBC330E601}">
      <dgm:prSet/>
      <dgm:spPr/>
      <dgm:t>
        <a:bodyPr/>
        <a:lstStyle/>
        <a:p>
          <a:endParaRPr lang="en-US"/>
        </a:p>
      </dgm:t>
    </dgm:pt>
    <dgm:pt modelId="{1D2BFEC0-0716-4E51-806E-F2BDC9C13FD9}">
      <dgm:prSet/>
      <dgm:spPr/>
      <dgm:t>
        <a:bodyPr/>
        <a:lstStyle/>
        <a:p>
          <a:r>
            <a:rPr lang="en-US" b="1"/>
            <a:t>Additional Resources:</a:t>
          </a:r>
          <a:endParaRPr lang="en-US"/>
        </a:p>
      </dgm:t>
    </dgm:pt>
    <dgm:pt modelId="{34EF80CE-ED9F-42EA-8390-D860DF06F5E7}" type="parTrans" cxnId="{DF4C72E2-FEF0-4EFD-93B3-B18CF61B50FE}">
      <dgm:prSet/>
      <dgm:spPr/>
      <dgm:t>
        <a:bodyPr/>
        <a:lstStyle/>
        <a:p>
          <a:endParaRPr lang="en-US"/>
        </a:p>
      </dgm:t>
    </dgm:pt>
    <dgm:pt modelId="{8420BDB8-067F-4A18-8381-4EDE151030BD}" type="sibTrans" cxnId="{DF4C72E2-FEF0-4EFD-93B3-B18CF61B50FE}">
      <dgm:prSet/>
      <dgm:spPr/>
      <dgm:t>
        <a:bodyPr/>
        <a:lstStyle/>
        <a:p>
          <a:endParaRPr lang="en-US"/>
        </a:p>
      </dgm:t>
    </dgm:pt>
    <dgm:pt modelId="{5D87F201-D733-4930-9ECB-2A81A00C58D0}">
      <dgm:prSet/>
      <dgm:spPr/>
      <dgm:t>
        <a:bodyPr/>
        <a:lstStyle/>
        <a:p>
          <a:r>
            <a:rPr lang="en-US"/>
            <a:t>Online Phishing Quiz</a:t>
          </a:r>
        </a:p>
      </dgm:t>
    </dgm:pt>
    <dgm:pt modelId="{4C52D6EB-5801-44FD-95E3-F149765BE9D6}" type="parTrans" cxnId="{317BE9F7-3838-4094-8599-729BDB3B7263}">
      <dgm:prSet/>
      <dgm:spPr/>
      <dgm:t>
        <a:bodyPr/>
        <a:lstStyle/>
        <a:p>
          <a:endParaRPr lang="en-US"/>
        </a:p>
      </dgm:t>
    </dgm:pt>
    <dgm:pt modelId="{2DE260E2-74A1-4C5B-B6F4-AD3BA423715D}" type="sibTrans" cxnId="{317BE9F7-3838-4094-8599-729BDB3B7263}">
      <dgm:prSet/>
      <dgm:spPr/>
      <dgm:t>
        <a:bodyPr/>
        <a:lstStyle/>
        <a:p>
          <a:endParaRPr lang="en-US"/>
        </a:p>
      </dgm:t>
    </dgm:pt>
    <dgm:pt modelId="{361FE895-005E-4C84-B1DB-E44653DA7ECF}">
      <dgm:prSet/>
      <dgm:spPr/>
      <dgm:t>
        <a:bodyPr/>
        <a:lstStyle/>
        <a:p>
          <a:r>
            <a:rPr lang="en-US"/>
            <a:t>Cybersecurity Best Practices</a:t>
          </a:r>
        </a:p>
      </dgm:t>
    </dgm:pt>
    <dgm:pt modelId="{0877657C-FACF-45DD-88F4-E290516BAA65}" type="parTrans" cxnId="{38398F39-2B38-4B47-AE2B-0F933BF0451B}">
      <dgm:prSet/>
      <dgm:spPr/>
      <dgm:t>
        <a:bodyPr/>
        <a:lstStyle/>
        <a:p>
          <a:endParaRPr lang="en-US"/>
        </a:p>
      </dgm:t>
    </dgm:pt>
    <dgm:pt modelId="{92A5EEC8-78B6-4371-9CA8-07BA9357AC03}" type="sibTrans" cxnId="{38398F39-2B38-4B47-AE2B-0F933BF0451B}">
      <dgm:prSet/>
      <dgm:spPr/>
      <dgm:t>
        <a:bodyPr/>
        <a:lstStyle/>
        <a:p>
          <a:endParaRPr lang="en-US"/>
        </a:p>
      </dgm:t>
    </dgm:pt>
    <dgm:pt modelId="{E9FD9549-FC53-4ED0-A568-750FF1ABBB5F}">
      <dgm:prSet/>
      <dgm:spPr/>
      <dgm:t>
        <a:bodyPr/>
        <a:lstStyle/>
        <a:p>
          <a:r>
            <a:rPr lang="en-US"/>
            <a:t>Report a Phishing Attempt</a:t>
          </a:r>
        </a:p>
      </dgm:t>
    </dgm:pt>
    <dgm:pt modelId="{D760C559-AFA8-45F7-A668-0C4DBEF39106}" type="parTrans" cxnId="{9E0F4B3E-6A5B-4EAD-ABA5-21BBCB1535D9}">
      <dgm:prSet/>
      <dgm:spPr/>
      <dgm:t>
        <a:bodyPr/>
        <a:lstStyle/>
        <a:p>
          <a:endParaRPr lang="en-US"/>
        </a:p>
      </dgm:t>
    </dgm:pt>
    <dgm:pt modelId="{12A5B182-8952-4A9A-84E9-2637AFB25EB2}" type="sibTrans" cxnId="{9E0F4B3E-6A5B-4EAD-ABA5-21BBCB1535D9}">
      <dgm:prSet/>
      <dgm:spPr/>
      <dgm:t>
        <a:bodyPr/>
        <a:lstStyle/>
        <a:p>
          <a:endParaRPr lang="en-US"/>
        </a:p>
      </dgm:t>
    </dgm:pt>
    <dgm:pt modelId="{3B66DA23-EC4E-45A9-8899-5767910AADBE}" type="pres">
      <dgm:prSet presAssocID="{BEF9B05C-4A46-45BD-9121-4B66F673A324}" presName="root" presStyleCnt="0">
        <dgm:presLayoutVars>
          <dgm:dir/>
          <dgm:resizeHandles val="exact"/>
        </dgm:presLayoutVars>
      </dgm:prSet>
      <dgm:spPr/>
    </dgm:pt>
    <dgm:pt modelId="{6B4B232A-3963-467C-AE44-266022D94199}" type="pres">
      <dgm:prSet presAssocID="{6CD27B55-D020-4346-BF08-38E60FE36F12}" presName="compNode" presStyleCnt="0"/>
      <dgm:spPr/>
    </dgm:pt>
    <dgm:pt modelId="{CC8D8183-AFC5-42B0-900A-7E5A50EAE5D2}" type="pres">
      <dgm:prSet presAssocID="{6CD27B55-D020-4346-BF08-38E60FE36F12}" presName="bgRect" presStyleLbl="bgShp" presStyleIdx="0" presStyleCnt="8"/>
      <dgm:spPr/>
    </dgm:pt>
    <dgm:pt modelId="{E67371E7-5593-4003-842D-39F6046D51E6}" type="pres">
      <dgm:prSet presAssocID="{6CD27B55-D020-4346-BF08-38E60FE36F12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D50F9D05-9F22-4B28-9372-A929A0510374}" type="pres">
      <dgm:prSet presAssocID="{6CD27B55-D020-4346-BF08-38E60FE36F12}" presName="spaceRect" presStyleCnt="0"/>
      <dgm:spPr/>
    </dgm:pt>
    <dgm:pt modelId="{A8BD2BC0-AC49-43F4-BFF9-39BBA5693A0F}" type="pres">
      <dgm:prSet presAssocID="{6CD27B55-D020-4346-BF08-38E60FE36F12}" presName="parTx" presStyleLbl="revTx" presStyleIdx="0" presStyleCnt="8">
        <dgm:presLayoutVars>
          <dgm:chMax val="0"/>
          <dgm:chPref val="0"/>
        </dgm:presLayoutVars>
      </dgm:prSet>
      <dgm:spPr/>
    </dgm:pt>
    <dgm:pt modelId="{2A1F84AF-989D-447C-85B8-314D01980A9B}" type="pres">
      <dgm:prSet presAssocID="{2CAA0678-95C5-4709-A54A-06A7F2EBA190}" presName="sibTrans" presStyleCnt="0"/>
      <dgm:spPr/>
    </dgm:pt>
    <dgm:pt modelId="{397273EF-D9F5-4DB3-A53F-F60A2CE8517C}" type="pres">
      <dgm:prSet presAssocID="{2B8A2D96-DA62-4741-8CDB-EC1DA0F4E880}" presName="compNode" presStyleCnt="0"/>
      <dgm:spPr/>
    </dgm:pt>
    <dgm:pt modelId="{F25FA89E-2EFC-439E-ACE9-23EFD746E771}" type="pres">
      <dgm:prSet presAssocID="{2B8A2D96-DA62-4741-8CDB-EC1DA0F4E880}" presName="bgRect" presStyleLbl="bgShp" presStyleIdx="1" presStyleCnt="8"/>
      <dgm:spPr/>
    </dgm:pt>
    <dgm:pt modelId="{1838235B-51F0-4CB1-ACE6-3F0B30E70FE5}" type="pres">
      <dgm:prSet presAssocID="{2B8A2D96-DA62-4741-8CDB-EC1DA0F4E880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5B8100A6-1E8D-499C-B06D-16CBE0155A69}" type="pres">
      <dgm:prSet presAssocID="{2B8A2D96-DA62-4741-8CDB-EC1DA0F4E880}" presName="spaceRect" presStyleCnt="0"/>
      <dgm:spPr/>
    </dgm:pt>
    <dgm:pt modelId="{FE659862-CF95-4F34-8553-6FEB040F7D4A}" type="pres">
      <dgm:prSet presAssocID="{2B8A2D96-DA62-4741-8CDB-EC1DA0F4E880}" presName="parTx" presStyleLbl="revTx" presStyleIdx="1" presStyleCnt="8">
        <dgm:presLayoutVars>
          <dgm:chMax val="0"/>
          <dgm:chPref val="0"/>
        </dgm:presLayoutVars>
      </dgm:prSet>
      <dgm:spPr/>
    </dgm:pt>
    <dgm:pt modelId="{DAAC174B-F0A8-43A7-9F58-5A865BAD3133}" type="pres">
      <dgm:prSet presAssocID="{EF34BC3B-68E7-45BA-A5AF-83670859C02A}" presName="sibTrans" presStyleCnt="0"/>
      <dgm:spPr/>
    </dgm:pt>
    <dgm:pt modelId="{2363F93E-7B44-4CD7-808A-84F468B9E073}" type="pres">
      <dgm:prSet presAssocID="{9A93C858-15F7-4783-9247-D8D95CCE35A0}" presName="compNode" presStyleCnt="0"/>
      <dgm:spPr/>
    </dgm:pt>
    <dgm:pt modelId="{FD439C39-B48F-47B9-A78D-9BF3777064C5}" type="pres">
      <dgm:prSet presAssocID="{9A93C858-15F7-4783-9247-D8D95CCE35A0}" presName="bgRect" presStyleLbl="bgShp" presStyleIdx="2" presStyleCnt="8"/>
      <dgm:spPr/>
    </dgm:pt>
    <dgm:pt modelId="{4DCE5481-C7D1-4CF7-8F59-DFB00BB5FABC}" type="pres">
      <dgm:prSet presAssocID="{9A93C858-15F7-4783-9247-D8D95CCE35A0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8D22FF5E-B0BA-41F8-80F0-CA83D2D2DD16}" type="pres">
      <dgm:prSet presAssocID="{9A93C858-15F7-4783-9247-D8D95CCE35A0}" presName="spaceRect" presStyleCnt="0"/>
      <dgm:spPr/>
    </dgm:pt>
    <dgm:pt modelId="{A479F76A-AC6B-40C3-9538-E2A1A6F2AAE3}" type="pres">
      <dgm:prSet presAssocID="{9A93C858-15F7-4783-9247-D8D95CCE35A0}" presName="parTx" presStyleLbl="revTx" presStyleIdx="2" presStyleCnt="8">
        <dgm:presLayoutVars>
          <dgm:chMax val="0"/>
          <dgm:chPref val="0"/>
        </dgm:presLayoutVars>
      </dgm:prSet>
      <dgm:spPr/>
    </dgm:pt>
    <dgm:pt modelId="{AFBB517B-4DF9-4F04-8F8C-4312D147EBA1}" type="pres">
      <dgm:prSet presAssocID="{2ABEA005-A223-4EAA-81AD-AA9E272ED5C4}" presName="sibTrans" presStyleCnt="0"/>
      <dgm:spPr/>
    </dgm:pt>
    <dgm:pt modelId="{4EB297BF-43BE-45A0-B96C-BE5EFE1DB873}" type="pres">
      <dgm:prSet presAssocID="{0C47B5A5-52C1-4938-A6BC-AE8F34307AE0}" presName="compNode" presStyleCnt="0"/>
      <dgm:spPr/>
    </dgm:pt>
    <dgm:pt modelId="{59CB760B-958D-45CB-9DB7-8BED14C9C72B}" type="pres">
      <dgm:prSet presAssocID="{0C47B5A5-52C1-4938-A6BC-AE8F34307AE0}" presName="bgRect" presStyleLbl="bgShp" presStyleIdx="3" presStyleCnt="8"/>
      <dgm:spPr/>
    </dgm:pt>
    <dgm:pt modelId="{F41FE1DA-BE82-4EF6-BA8F-1B6248C6CFFB}" type="pres">
      <dgm:prSet presAssocID="{0C47B5A5-52C1-4938-A6BC-AE8F34307AE0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A1C9DC69-84AB-4BE8-9FB7-8848A9109339}" type="pres">
      <dgm:prSet presAssocID="{0C47B5A5-52C1-4938-A6BC-AE8F34307AE0}" presName="spaceRect" presStyleCnt="0"/>
      <dgm:spPr/>
    </dgm:pt>
    <dgm:pt modelId="{8E5063C7-B4B5-49C8-839A-898A8C622EFE}" type="pres">
      <dgm:prSet presAssocID="{0C47B5A5-52C1-4938-A6BC-AE8F34307AE0}" presName="parTx" presStyleLbl="revTx" presStyleIdx="3" presStyleCnt="8">
        <dgm:presLayoutVars>
          <dgm:chMax val="0"/>
          <dgm:chPref val="0"/>
        </dgm:presLayoutVars>
      </dgm:prSet>
      <dgm:spPr/>
    </dgm:pt>
    <dgm:pt modelId="{613AD930-2C9F-4E82-A0CA-D9FE0C46CA97}" type="pres">
      <dgm:prSet presAssocID="{BB98C614-669E-4DAD-B31B-94539D65321E}" presName="sibTrans" presStyleCnt="0"/>
      <dgm:spPr/>
    </dgm:pt>
    <dgm:pt modelId="{1597B6DA-1AAF-432D-AAA4-4225E58FEE5D}" type="pres">
      <dgm:prSet presAssocID="{1D2BFEC0-0716-4E51-806E-F2BDC9C13FD9}" presName="compNode" presStyleCnt="0"/>
      <dgm:spPr/>
    </dgm:pt>
    <dgm:pt modelId="{E59E8DEA-0F38-40A1-9C4F-66F7494274A8}" type="pres">
      <dgm:prSet presAssocID="{1D2BFEC0-0716-4E51-806E-F2BDC9C13FD9}" presName="bgRect" presStyleLbl="bgShp" presStyleIdx="4" presStyleCnt="8"/>
      <dgm:spPr/>
    </dgm:pt>
    <dgm:pt modelId="{F1BFFD92-CAD9-462B-B304-72BB185A5979}" type="pres">
      <dgm:prSet presAssocID="{1D2BFEC0-0716-4E51-806E-F2BDC9C13FD9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34EE1D85-6585-4813-999B-5B87625AAAE8}" type="pres">
      <dgm:prSet presAssocID="{1D2BFEC0-0716-4E51-806E-F2BDC9C13FD9}" presName="spaceRect" presStyleCnt="0"/>
      <dgm:spPr/>
    </dgm:pt>
    <dgm:pt modelId="{57C1FE6A-9173-4D71-A7E8-56F3E229321F}" type="pres">
      <dgm:prSet presAssocID="{1D2BFEC0-0716-4E51-806E-F2BDC9C13FD9}" presName="parTx" presStyleLbl="revTx" presStyleIdx="4" presStyleCnt="8">
        <dgm:presLayoutVars>
          <dgm:chMax val="0"/>
          <dgm:chPref val="0"/>
        </dgm:presLayoutVars>
      </dgm:prSet>
      <dgm:spPr/>
    </dgm:pt>
    <dgm:pt modelId="{2DF3E0F3-A820-4263-8F10-7FC3A7B94FF4}" type="pres">
      <dgm:prSet presAssocID="{8420BDB8-067F-4A18-8381-4EDE151030BD}" presName="sibTrans" presStyleCnt="0"/>
      <dgm:spPr/>
    </dgm:pt>
    <dgm:pt modelId="{8EFCE0CB-F5FA-415F-B9E0-7BE56F43ECCB}" type="pres">
      <dgm:prSet presAssocID="{5D87F201-D733-4930-9ECB-2A81A00C58D0}" presName="compNode" presStyleCnt="0"/>
      <dgm:spPr/>
    </dgm:pt>
    <dgm:pt modelId="{C1B09AE7-F7CB-4B52-8F61-F15E9F237306}" type="pres">
      <dgm:prSet presAssocID="{5D87F201-D733-4930-9ECB-2A81A00C58D0}" presName="bgRect" presStyleLbl="bgShp" presStyleIdx="5" presStyleCnt="8"/>
      <dgm:spPr/>
    </dgm:pt>
    <dgm:pt modelId="{BC3199A5-FD54-4F02-BCF1-E6DCEEE6A9D9}" type="pres">
      <dgm:prSet presAssocID="{5D87F201-D733-4930-9ECB-2A81A00C58D0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8D57CD8B-8D06-4878-9FE4-B0F2CC4C33F1}" type="pres">
      <dgm:prSet presAssocID="{5D87F201-D733-4930-9ECB-2A81A00C58D0}" presName="spaceRect" presStyleCnt="0"/>
      <dgm:spPr/>
    </dgm:pt>
    <dgm:pt modelId="{7B970B88-80BE-4158-98A8-02AE826845A0}" type="pres">
      <dgm:prSet presAssocID="{5D87F201-D733-4930-9ECB-2A81A00C58D0}" presName="parTx" presStyleLbl="revTx" presStyleIdx="5" presStyleCnt="8">
        <dgm:presLayoutVars>
          <dgm:chMax val="0"/>
          <dgm:chPref val="0"/>
        </dgm:presLayoutVars>
      </dgm:prSet>
      <dgm:spPr/>
    </dgm:pt>
    <dgm:pt modelId="{7E917297-821C-4330-8A40-08BC4AE82FF7}" type="pres">
      <dgm:prSet presAssocID="{2DE260E2-74A1-4C5B-B6F4-AD3BA423715D}" presName="sibTrans" presStyleCnt="0"/>
      <dgm:spPr/>
    </dgm:pt>
    <dgm:pt modelId="{B805068D-CE93-4C58-A494-6E1350F1A812}" type="pres">
      <dgm:prSet presAssocID="{361FE895-005E-4C84-B1DB-E44653DA7ECF}" presName="compNode" presStyleCnt="0"/>
      <dgm:spPr/>
    </dgm:pt>
    <dgm:pt modelId="{E64AAF52-CF02-4137-B154-C43C0EEB9131}" type="pres">
      <dgm:prSet presAssocID="{361FE895-005E-4C84-B1DB-E44653DA7ECF}" presName="bgRect" presStyleLbl="bgShp" presStyleIdx="6" presStyleCnt="8"/>
      <dgm:spPr/>
    </dgm:pt>
    <dgm:pt modelId="{EF13EB4C-512A-4A55-9F25-4AE2F6250525}" type="pres">
      <dgm:prSet presAssocID="{361FE895-005E-4C84-B1DB-E44653DA7ECF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1FECAA8D-E5BD-460A-8F10-4129CE795CE9}" type="pres">
      <dgm:prSet presAssocID="{361FE895-005E-4C84-B1DB-E44653DA7ECF}" presName="spaceRect" presStyleCnt="0"/>
      <dgm:spPr/>
    </dgm:pt>
    <dgm:pt modelId="{C7CE281B-3F67-4FD7-A222-9E09EE5E679D}" type="pres">
      <dgm:prSet presAssocID="{361FE895-005E-4C84-B1DB-E44653DA7ECF}" presName="parTx" presStyleLbl="revTx" presStyleIdx="6" presStyleCnt="8">
        <dgm:presLayoutVars>
          <dgm:chMax val="0"/>
          <dgm:chPref val="0"/>
        </dgm:presLayoutVars>
      </dgm:prSet>
      <dgm:spPr/>
    </dgm:pt>
    <dgm:pt modelId="{144C51D2-EB06-4B37-BD1F-90A1C44C29D2}" type="pres">
      <dgm:prSet presAssocID="{92A5EEC8-78B6-4371-9CA8-07BA9357AC03}" presName="sibTrans" presStyleCnt="0"/>
      <dgm:spPr/>
    </dgm:pt>
    <dgm:pt modelId="{2C4B94D7-0EB3-46B7-8327-3D6B593A23A9}" type="pres">
      <dgm:prSet presAssocID="{E9FD9549-FC53-4ED0-A568-750FF1ABBB5F}" presName="compNode" presStyleCnt="0"/>
      <dgm:spPr/>
    </dgm:pt>
    <dgm:pt modelId="{C9790AA0-8B25-429B-AA11-70F11F6DB6F2}" type="pres">
      <dgm:prSet presAssocID="{E9FD9549-FC53-4ED0-A568-750FF1ABBB5F}" presName="bgRect" presStyleLbl="bgShp" presStyleIdx="7" presStyleCnt="8"/>
      <dgm:spPr/>
    </dgm:pt>
    <dgm:pt modelId="{AEC24C88-2A61-4D0D-AB09-C95F21B50D41}" type="pres">
      <dgm:prSet presAssocID="{E9FD9549-FC53-4ED0-A568-750FF1ABBB5F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B2841FB1-D347-4235-88FE-663D9D9DA799}" type="pres">
      <dgm:prSet presAssocID="{E9FD9549-FC53-4ED0-A568-750FF1ABBB5F}" presName="spaceRect" presStyleCnt="0"/>
      <dgm:spPr/>
    </dgm:pt>
    <dgm:pt modelId="{3C90E12C-FA6F-4013-A794-B8FA76D9F5B8}" type="pres">
      <dgm:prSet presAssocID="{E9FD9549-FC53-4ED0-A568-750FF1ABBB5F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B29BC606-2B6C-4343-8FCE-A2F27312E2FB}" type="presOf" srcId="{1D2BFEC0-0716-4E51-806E-F2BDC9C13FD9}" destId="{57C1FE6A-9173-4D71-A7E8-56F3E229321F}" srcOrd="0" destOrd="0" presId="urn:microsoft.com/office/officeart/2018/2/layout/IconVerticalSolidList"/>
    <dgm:cxn modelId="{5FB37908-5098-4640-A7C7-F904E392B6E1}" srcId="{BEF9B05C-4A46-45BD-9121-4B66F673A324}" destId="{6CD27B55-D020-4346-BF08-38E60FE36F12}" srcOrd="0" destOrd="0" parTransId="{E533E5F6-12C5-4A66-A817-222620624D20}" sibTransId="{2CAA0678-95C5-4709-A54A-06A7F2EBA190}"/>
    <dgm:cxn modelId="{DA032714-FFBB-41E3-9DBA-28CBEF6E9574}" srcId="{BEF9B05C-4A46-45BD-9121-4B66F673A324}" destId="{2B8A2D96-DA62-4741-8CDB-EC1DA0F4E880}" srcOrd="1" destOrd="0" parTransId="{9DA34CCC-49B6-4589-B589-5F5F6ADF917D}" sibTransId="{EF34BC3B-68E7-45BA-A5AF-83670859C02A}"/>
    <dgm:cxn modelId="{3B6FA336-8188-4E29-9EB2-AE52E2E2AD7B}" type="presOf" srcId="{9A93C858-15F7-4783-9247-D8D95CCE35A0}" destId="{A479F76A-AC6B-40C3-9538-E2A1A6F2AAE3}" srcOrd="0" destOrd="0" presId="urn:microsoft.com/office/officeart/2018/2/layout/IconVerticalSolidList"/>
    <dgm:cxn modelId="{38398F39-2B38-4B47-AE2B-0F933BF0451B}" srcId="{BEF9B05C-4A46-45BD-9121-4B66F673A324}" destId="{361FE895-005E-4C84-B1DB-E44653DA7ECF}" srcOrd="6" destOrd="0" parTransId="{0877657C-FACF-45DD-88F4-E290516BAA65}" sibTransId="{92A5EEC8-78B6-4371-9CA8-07BA9357AC03}"/>
    <dgm:cxn modelId="{9E0F4B3E-6A5B-4EAD-ABA5-21BBCB1535D9}" srcId="{BEF9B05C-4A46-45BD-9121-4B66F673A324}" destId="{E9FD9549-FC53-4ED0-A568-750FF1ABBB5F}" srcOrd="7" destOrd="0" parTransId="{D760C559-AFA8-45F7-A668-0C4DBEF39106}" sibTransId="{12A5B182-8952-4A9A-84E9-2637AFB25EB2}"/>
    <dgm:cxn modelId="{19305E5C-58D1-44D0-BD63-BEAD89228646}" srcId="{BEF9B05C-4A46-45BD-9121-4B66F673A324}" destId="{9A93C858-15F7-4783-9247-D8D95CCE35A0}" srcOrd="2" destOrd="0" parTransId="{0A5BE991-49E5-4592-AD59-101F8F8490FB}" sibTransId="{2ABEA005-A223-4EAA-81AD-AA9E272ED5C4}"/>
    <dgm:cxn modelId="{220E6C61-A572-4540-8880-27FBC330E601}" srcId="{BEF9B05C-4A46-45BD-9121-4B66F673A324}" destId="{0C47B5A5-52C1-4938-A6BC-AE8F34307AE0}" srcOrd="3" destOrd="0" parTransId="{0A85DFC5-EDFB-4FDC-B2F8-AAEBA30FD82A}" sibTransId="{BB98C614-669E-4DAD-B31B-94539D65321E}"/>
    <dgm:cxn modelId="{68668F69-9432-4A93-A59A-5C91794D9F70}" type="presOf" srcId="{E9FD9549-FC53-4ED0-A568-750FF1ABBB5F}" destId="{3C90E12C-FA6F-4013-A794-B8FA76D9F5B8}" srcOrd="0" destOrd="0" presId="urn:microsoft.com/office/officeart/2018/2/layout/IconVerticalSolidList"/>
    <dgm:cxn modelId="{7F59A987-47FD-4289-8B7F-1F77FCD7DE49}" type="presOf" srcId="{5D87F201-D733-4930-9ECB-2A81A00C58D0}" destId="{7B970B88-80BE-4158-98A8-02AE826845A0}" srcOrd="0" destOrd="0" presId="urn:microsoft.com/office/officeart/2018/2/layout/IconVerticalSolidList"/>
    <dgm:cxn modelId="{207081A1-9E81-4829-AF4D-1F75CE05112B}" type="presOf" srcId="{361FE895-005E-4C84-B1DB-E44653DA7ECF}" destId="{C7CE281B-3F67-4FD7-A222-9E09EE5E679D}" srcOrd="0" destOrd="0" presId="urn:microsoft.com/office/officeart/2018/2/layout/IconVerticalSolidList"/>
    <dgm:cxn modelId="{A0BDFFA8-9D32-457E-B16E-CDB8AAA1DAB1}" type="presOf" srcId="{0C47B5A5-52C1-4938-A6BC-AE8F34307AE0}" destId="{8E5063C7-B4B5-49C8-839A-898A8C622EFE}" srcOrd="0" destOrd="0" presId="urn:microsoft.com/office/officeart/2018/2/layout/IconVerticalSolidList"/>
    <dgm:cxn modelId="{E01564C5-34B2-4A52-B602-F80D475F7212}" type="presOf" srcId="{2B8A2D96-DA62-4741-8CDB-EC1DA0F4E880}" destId="{FE659862-CF95-4F34-8553-6FEB040F7D4A}" srcOrd="0" destOrd="0" presId="urn:microsoft.com/office/officeart/2018/2/layout/IconVerticalSolidList"/>
    <dgm:cxn modelId="{C9E5B9E0-D32D-4E70-850D-7D556616E41B}" type="presOf" srcId="{6CD27B55-D020-4346-BF08-38E60FE36F12}" destId="{A8BD2BC0-AC49-43F4-BFF9-39BBA5693A0F}" srcOrd="0" destOrd="0" presId="urn:microsoft.com/office/officeart/2018/2/layout/IconVerticalSolidList"/>
    <dgm:cxn modelId="{DF4C72E2-FEF0-4EFD-93B3-B18CF61B50FE}" srcId="{BEF9B05C-4A46-45BD-9121-4B66F673A324}" destId="{1D2BFEC0-0716-4E51-806E-F2BDC9C13FD9}" srcOrd="4" destOrd="0" parTransId="{34EF80CE-ED9F-42EA-8390-D860DF06F5E7}" sibTransId="{8420BDB8-067F-4A18-8381-4EDE151030BD}"/>
    <dgm:cxn modelId="{E3D2B6EB-D9C3-4950-AC40-F9D1221840BA}" type="presOf" srcId="{BEF9B05C-4A46-45BD-9121-4B66F673A324}" destId="{3B66DA23-EC4E-45A9-8899-5767910AADBE}" srcOrd="0" destOrd="0" presId="urn:microsoft.com/office/officeart/2018/2/layout/IconVerticalSolidList"/>
    <dgm:cxn modelId="{317BE9F7-3838-4094-8599-729BDB3B7263}" srcId="{BEF9B05C-4A46-45BD-9121-4B66F673A324}" destId="{5D87F201-D733-4930-9ECB-2A81A00C58D0}" srcOrd="5" destOrd="0" parTransId="{4C52D6EB-5801-44FD-95E3-F149765BE9D6}" sibTransId="{2DE260E2-74A1-4C5B-B6F4-AD3BA423715D}"/>
    <dgm:cxn modelId="{EB766C28-B626-4275-9D8C-BEB188CD0CEE}" type="presParOf" srcId="{3B66DA23-EC4E-45A9-8899-5767910AADBE}" destId="{6B4B232A-3963-467C-AE44-266022D94199}" srcOrd="0" destOrd="0" presId="urn:microsoft.com/office/officeart/2018/2/layout/IconVerticalSolidList"/>
    <dgm:cxn modelId="{939DE885-2BA4-4AF0-B6C8-1D8665A8D86D}" type="presParOf" srcId="{6B4B232A-3963-467C-AE44-266022D94199}" destId="{CC8D8183-AFC5-42B0-900A-7E5A50EAE5D2}" srcOrd="0" destOrd="0" presId="urn:microsoft.com/office/officeart/2018/2/layout/IconVerticalSolidList"/>
    <dgm:cxn modelId="{AD3209FD-5FDE-4362-8905-31A89369787A}" type="presParOf" srcId="{6B4B232A-3963-467C-AE44-266022D94199}" destId="{E67371E7-5593-4003-842D-39F6046D51E6}" srcOrd="1" destOrd="0" presId="urn:microsoft.com/office/officeart/2018/2/layout/IconVerticalSolidList"/>
    <dgm:cxn modelId="{4C4885C9-A935-4CEC-8470-3FEF67529388}" type="presParOf" srcId="{6B4B232A-3963-467C-AE44-266022D94199}" destId="{D50F9D05-9F22-4B28-9372-A929A0510374}" srcOrd="2" destOrd="0" presId="urn:microsoft.com/office/officeart/2018/2/layout/IconVerticalSolidList"/>
    <dgm:cxn modelId="{F1A77666-2D79-41E8-9F48-10454D1892A0}" type="presParOf" srcId="{6B4B232A-3963-467C-AE44-266022D94199}" destId="{A8BD2BC0-AC49-43F4-BFF9-39BBA5693A0F}" srcOrd="3" destOrd="0" presId="urn:microsoft.com/office/officeart/2018/2/layout/IconVerticalSolidList"/>
    <dgm:cxn modelId="{25055711-C037-4EFC-905B-5C183B1D2FE7}" type="presParOf" srcId="{3B66DA23-EC4E-45A9-8899-5767910AADBE}" destId="{2A1F84AF-989D-447C-85B8-314D01980A9B}" srcOrd="1" destOrd="0" presId="urn:microsoft.com/office/officeart/2018/2/layout/IconVerticalSolidList"/>
    <dgm:cxn modelId="{0BAFB6A8-1108-42B8-8068-306096E8C0BE}" type="presParOf" srcId="{3B66DA23-EC4E-45A9-8899-5767910AADBE}" destId="{397273EF-D9F5-4DB3-A53F-F60A2CE8517C}" srcOrd="2" destOrd="0" presId="urn:microsoft.com/office/officeart/2018/2/layout/IconVerticalSolidList"/>
    <dgm:cxn modelId="{0709C009-D58D-4C21-89A2-05AC728D9AAF}" type="presParOf" srcId="{397273EF-D9F5-4DB3-A53F-F60A2CE8517C}" destId="{F25FA89E-2EFC-439E-ACE9-23EFD746E771}" srcOrd="0" destOrd="0" presId="urn:microsoft.com/office/officeart/2018/2/layout/IconVerticalSolidList"/>
    <dgm:cxn modelId="{61A30FED-3944-42C9-8199-BC1598032793}" type="presParOf" srcId="{397273EF-D9F5-4DB3-A53F-F60A2CE8517C}" destId="{1838235B-51F0-4CB1-ACE6-3F0B30E70FE5}" srcOrd="1" destOrd="0" presId="urn:microsoft.com/office/officeart/2018/2/layout/IconVerticalSolidList"/>
    <dgm:cxn modelId="{53DC93C9-0932-4796-B124-10BC549533C4}" type="presParOf" srcId="{397273EF-D9F5-4DB3-A53F-F60A2CE8517C}" destId="{5B8100A6-1E8D-499C-B06D-16CBE0155A69}" srcOrd="2" destOrd="0" presId="urn:microsoft.com/office/officeart/2018/2/layout/IconVerticalSolidList"/>
    <dgm:cxn modelId="{93FE642F-8A15-444B-971E-49CDDC3520B3}" type="presParOf" srcId="{397273EF-D9F5-4DB3-A53F-F60A2CE8517C}" destId="{FE659862-CF95-4F34-8553-6FEB040F7D4A}" srcOrd="3" destOrd="0" presId="urn:microsoft.com/office/officeart/2018/2/layout/IconVerticalSolidList"/>
    <dgm:cxn modelId="{165A82C6-7218-4C0A-96B1-8FF2333D51F8}" type="presParOf" srcId="{3B66DA23-EC4E-45A9-8899-5767910AADBE}" destId="{DAAC174B-F0A8-43A7-9F58-5A865BAD3133}" srcOrd="3" destOrd="0" presId="urn:microsoft.com/office/officeart/2018/2/layout/IconVerticalSolidList"/>
    <dgm:cxn modelId="{7D84FA40-C1D8-4450-8B9B-6105786F6EB7}" type="presParOf" srcId="{3B66DA23-EC4E-45A9-8899-5767910AADBE}" destId="{2363F93E-7B44-4CD7-808A-84F468B9E073}" srcOrd="4" destOrd="0" presId="urn:microsoft.com/office/officeart/2018/2/layout/IconVerticalSolidList"/>
    <dgm:cxn modelId="{2CEB0D63-F93D-4F07-87FB-D924DBF770AA}" type="presParOf" srcId="{2363F93E-7B44-4CD7-808A-84F468B9E073}" destId="{FD439C39-B48F-47B9-A78D-9BF3777064C5}" srcOrd="0" destOrd="0" presId="urn:microsoft.com/office/officeart/2018/2/layout/IconVerticalSolidList"/>
    <dgm:cxn modelId="{61B9AFB8-C243-41DE-AAC5-41F7687A669D}" type="presParOf" srcId="{2363F93E-7B44-4CD7-808A-84F468B9E073}" destId="{4DCE5481-C7D1-4CF7-8F59-DFB00BB5FABC}" srcOrd="1" destOrd="0" presId="urn:microsoft.com/office/officeart/2018/2/layout/IconVerticalSolidList"/>
    <dgm:cxn modelId="{7778A431-9F3A-4988-BED1-9F9EAC3B81D4}" type="presParOf" srcId="{2363F93E-7B44-4CD7-808A-84F468B9E073}" destId="{8D22FF5E-B0BA-41F8-80F0-CA83D2D2DD16}" srcOrd="2" destOrd="0" presId="urn:microsoft.com/office/officeart/2018/2/layout/IconVerticalSolidList"/>
    <dgm:cxn modelId="{34A3014B-843A-4F63-A8E3-A32F99BDD673}" type="presParOf" srcId="{2363F93E-7B44-4CD7-808A-84F468B9E073}" destId="{A479F76A-AC6B-40C3-9538-E2A1A6F2AAE3}" srcOrd="3" destOrd="0" presId="urn:microsoft.com/office/officeart/2018/2/layout/IconVerticalSolidList"/>
    <dgm:cxn modelId="{B793A146-2887-4FBA-98C1-6BFA65E6904B}" type="presParOf" srcId="{3B66DA23-EC4E-45A9-8899-5767910AADBE}" destId="{AFBB517B-4DF9-4F04-8F8C-4312D147EBA1}" srcOrd="5" destOrd="0" presId="urn:microsoft.com/office/officeart/2018/2/layout/IconVerticalSolidList"/>
    <dgm:cxn modelId="{A6EB04C4-C399-4367-AC00-F3F4D9B0D968}" type="presParOf" srcId="{3B66DA23-EC4E-45A9-8899-5767910AADBE}" destId="{4EB297BF-43BE-45A0-B96C-BE5EFE1DB873}" srcOrd="6" destOrd="0" presId="urn:microsoft.com/office/officeart/2018/2/layout/IconVerticalSolidList"/>
    <dgm:cxn modelId="{FEEF300A-72C6-427E-AC0C-123C0E67E89B}" type="presParOf" srcId="{4EB297BF-43BE-45A0-B96C-BE5EFE1DB873}" destId="{59CB760B-958D-45CB-9DB7-8BED14C9C72B}" srcOrd="0" destOrd="0" presId="urn:microsoft.com/office/officeart/2018/2/layout/IconVerticalSolidList"/>
    <dgm:cxn modelId="{9C706DF0-E08E-4393-90C1-7E215AA222A2}" type="presParOf" srcId="{4EB297BF-43BE-45A0-B96C-BE5EFE1DB873}" destId="{F41FE1DA-BE82-4EF6-BA8F-1B6248C6CFFB}" srcOrd="1" destOrd="0" presId="urn:microsoft.com/office/officeart/2018/2/layout/IconVerticalSolidList"/>
    <dgm:cxn modelId="{835E8D33-DB95-4A58-A7DA-41C1FB0488EC}" type="presParOf" srcId="{4EB297BF-43BE-45A0-B96C-BE5EFE1DB873}" destId="{A1C9DC69-84AB-4BE8-9FB7-8848A9109339}" srcOrd="2" destOrd="0" presId="urn:microsoft.com/office/officeart/2018/2/layout/IconVerticalSolidList"/>
    <dgm:cxn modelId="{D2937620-B4FB-44D3-8E4B-C8A93A0F66EB}" type="presParOf" srcId="{4EB297BF-43BE-45A0-B96C-BE5EFE1DB873}" destId="{8E5063C7-B4B5-49C8-839A-898A8C622EFE}" srcOrd="3" destOrd="0" presId="urn:microsoft.com/office/officeart/2018/2/layout/IconVerticalSolidList"/>
    <dgm:cxn modelId="{373B63B9-C429-4B17-9646-97C88E6EF2A0}" type="presParOf" srcId="{3B66DA23-EC4E-45A9-8899-5767910AADBE}" destId="{613AD930-2C9F-4E82-A0CA-D9FE0C46CA97}" srcOrd="7" destOrd="0" presId="urn:microsoft.com/office/officeart/2018/2/layout/IconVerticalSolidList"/>
    <dgm:cxn modelId="{F224E3DC-DCB4-420E-BBA1-93B062B12BB0}" type="presParOf" srcId="{3B66DA23-EC4E-45A9-8899-5767910AADBE}" destId="{1597B6DA-1AAF-432D-AAA4-4225E58FEE5D}" srcOrd="8" destOrd="0" presId="urn:microsoft.com/office/officeart/2018/2/layout/IconVerticalSolidList"/>
    <dgm:cxn modelId="{3E4BD934-A028-47E3-BD53-9E6E22543F33}" type="presParOf" srcId="{1597B6DA-1AAF-432D-AAA4-4225E58FEE5D}" destId="{E59E8DEA-0F38-40A1-9C4F-66F7494274A8}" srcOrd="0" destOrd="0" presId="urn:microsoft.com/office/officeart/2018/2/layout/IconVerticalSolidList"/>
    <dgm:cxn modelId="{ED9B3B36-EA04-4791-BED9-7E1BC5425271}" type="presParOf" srcId="{1597B6DA-1AAF-432D-AAA4-4225E58FEE5D}" destId="{F1BFFD92-CAD9-462B-B304-72BB185A5979}" srcOrd="1" destOrd="0" presId="urn:microsoft.com/office/officeart/2018/2/layout/IconVerticalSolidList"/>
    <dgm:cxn modelId="{2F4B95D3-2821-4800-BEFF-9732224C889F}" type="presParOf" srcId="{1597B6DA-1AAF-432D-AAA4-4225E58FEE5D}" destId="{34EE1D85-6585-4813-999B-5B87625AAAE8}" srcOrd="2" destOrd="0" presId="urn:microsoft.com/office/officeart/2018/2/layout/IconVerticalSolidList"/>
    <dgm:cxn modelId="{96D42557-83AF-4267-AC03-F8345C2A0E40}" type="presParOf" srcId="{1597B6DA-1AAF-432D-AAA4-4225E58FEE5D}" destId="{57C1FE6A-9173-4D71-A7E8-56F3E229321F}" srcOrd="3" destOrd="0" presId="urn:microsoft.com/office/officeart/2018/2/layout/IconVerticalSolidList"/>
    <dgm:cxn modelId="{BC7FE31F-F0F9-4E1B-98B2-93EF13A84246}" type="presParOf" srcId="{3B66DA23-EC4E-45A9-8899-5767910AADBE}" destId="{2DF3E0F3-A820-4263-8F10-7FC3A7B94FF4}" srcOrd="9" destOrd="0" presId="urn:microsoft.com/office/officeart/2018/2/layout/IconVerticalSolidList"/>
    <dgm:cxn modelId="{326699BA-8702-470C-9D86-5BAD7AC7999B}" type="presParOf" srcId="{3B66DA23-EC4E-45A9-8899-5767910AADBE}" destId="{8EFCE0CB-F5FA-415F-B9E0-7BE56F43ECCB}" srcOrd="10" destOrd="0" presId="urn:microsoft.com/office/officeart/2018/2/layout/IconVerticalSolidList"/>
    <dgm:cxn modelId="{5181F6EF-1B88-4B1E-98A4-052A1A326204}" type="presParOf" srcId="{8EFCE0CB-F5FA-415F-B9E0-7BE56F43ECCB}" destId="{C1B09AE7-F7CB-4B52-8F61-F15E9F237306}" srcOrd="0" destOrd="0" presId="urn:microsoft.com/office/officeart/2018/2/layout/IconVerticalSolidList"/>
    <dgm:cxn modelId="{30754052-A75A-4F00-9DCE-2C09378331BE}" type="presParOf" srcId="{8EFCE0CB-F5FA-415F-B9E0-7BE56F43ECCB}" destId="{BC3199A5-FD54-4F02-BCF1-E6DCEEE6A9D9}" srcOrd="1" destOrd="0" presId="urn:microsoft.com/office/officeart/2018/2/layout/IconVerticalSolidList"/>
    <dgm:cxn modelId="{39CD8B76-6ACC-4B80-ACFA-95A05DDB6C69}" type="presParOf" srcId="{8EFCE0CB-F5FA-415F-B9E0-7BE56F43ECCB}" destId="{8D57CD8B-8D06-4878-9FE4-B0F2CC4C33F1}" srcOrd="2" destOrd="0" presId="urn:microsoft.com/office/officeart/2018/2/layout/IconVerticalSolidList"/>
    <dgm:cxn modelId="{6E52447A-62FB-487C-967B-38189EAB0114}" type="presParOf" srcId="{8EFCE0CB-F5FA-415F-B9E0-7BE56F43ECCB}" destId="{7B970B88-80BE-4158-98A8-02AE826845A0}" srcOrd="3" destOrd="0" presId="urn:microsoft.com/office/officeart/2018/2/layout/IconVerticalSolidList"/>
    <dgm:cxn modelId="{4E36B4E4-4F8B-48BC-8561-D093569DF159}" type="presParOf" srcId="{3B66DA23-EC4E-45A9-8899-5767910AADBE}" destId="{7E917297-821C-4330-8A40-08BC4AE82FF7}" srcOrd="11" destOrd="0" presId="urn:microsoft.com/office/officeart/2018/2/layout/IconVerticalSolidList"/>
    <dgm:cxn modelId="{798C5B14-C66B-4185-BB12-970E956ECBE1}" type="presParOf" srcId="{3B66DA23-EC4E-45A9-8899-5767910AADBE}" destId="{B805068D-CE93-4C58-A494-6E1350F1A812}" srcOrd="12" destOrd="0" presId="urn:microsoft.com/office/officeart/2018/2/layout/IconVerticalSolidList"/>
    <dgm:cxn modelId="{F1E9E1EE-7A77-453F-8CD9-A0661CE660BC}" type="presParOf" srcId="{B805068D-CE93-4C58-A494-6E1350F1A812}" destId="{E64AAF52-CF02-4137-B154-C43C0EEB9131}" srcOrd="0" destOrd="0" presId="urn:microsoft.com/office/officeart/2018/2/layout/IconVerticalSolidList"/>
    <dgm:cxn modelId="{710773F0-A8F9-4650-B351-8538D7591290}" type="presParOf" srcId="{B805068D-CE93-4C58-A494-6E1350F1A812}" destId="{EF13EB4C-512A-4A55-9F25-4AE2F6250525}" srcOrd="1" destOrd="0" presId="urn:microsoft.com/office/officeart/2018/2/layout/IconVerticalSolidList"/>
    <dgm:cxn modelId="{949F60C0-51CA-4C55-91D2-4D53881D854D}" type="presParOf" srcId="{B805068D-CE93-4C58-A494-6E1350F1A812}" destId="{1FECAA8D-E5BD-460A-8F10-4129CE795CE9}" srcOrd="2" destOrd="0" presId="urn:microsoft.com/office/officeart/2018/2/layout/IconVerticalSolidList"/>
    <dgm:cxn modelId="{A8155430-90CF-4C2E-91CE-49BE96C64D9A}" type="presParOf" srcId="{B805068D-CE93-4C58-A494-6E1350F1A812}" destId="{C7CE281B-3F67-4FD7-A222-9E09EE5E679D}" srcOrd="3" destOrd="0" presId="urn:microsoft.com/office/officeart/2018/2/layout/IconVerticalSolidList"/>
    <dgm:cxn modelId="{0C22A7F1-AB0B-4C5F-A71D-1C1A975E5990}" type="presParOf" srcId="{3B66DA23-EC4E-45A9-8899-5767910AADBE}" destId="{144C51D2-EB06-4B37-BD1F-90A1C44C29D2}" srcOrd="13" destOrd="0" presId="urn:microsoft.com/office/officeart/2018/2/layout/IconVerticalSolidList"/>
    <dgm:cxn modelId="{35C30909-51DD-4D82-B4D8-979B63A45F27}" type="presParOf" srcId="{3B66DA23-EC4E-45A9-8899-5767910AADBE}" destId="{2C4B94D7-0EB3-46B7-8327-3D6B593A23A9}" srcOrd="14" destOrd="0" presId="urn:microsoft.com/office/officeart/2018/2/layout/IconVerticalSolidList"/>
    <dgm:cxn modelId="{DA9893D4-A513-4F41-AB8A-A144B99D1AA6}" type="presParOf" srcId="{2C4B94D7-0EB3-46B7-8327-3D6B593A23A9}" destId="{C9790AA0-8B25-429B-AA11-70F11F6DB6F2}" srcOrd="0" destOrd="0" presId="urn:microsoft.com/office/officeart/2018/2/layout/IconVerticalSolidList"/>
    <dgm:cxn modelId="{772CE934-F27B-477C-A9BB-F5EEB16E3A97}" type="presParOf" srcId="{2C4B94D7-0EB3-46B7-8327-3D6B593A23A9}" destId="{AEC24C88-2A61-4D0D-AB09-C95F21B50D41}" srcOrd="1" destOrd="0" presId="urn:microsoft.com/office/officeart/2018/2/layout/IconVerticalSolidList"/>
    <dgm:cxn modelId="{A62C4488-EDD5-4855-86EF-47CA40F4CCB4}" type="presParOf" srcId="{2C4B94D7-0EB3-46B7-8327-3D6B593A23A9}" destId="{B2841FB1-D347-4235-88FE-663D9D9DA799}" srcOrd="2" destOrd="0" presId="urn:microsoft.com/office/officeart/2018/2/layout/IconVerticalSolidList"/>
    <dgm:cxn modelId="{1083D3C7-4231-496B-A5C2-58EF4D432363}" type="presParOf" srcId="{2C4B94D7-0EB3-46B7-8327-3D6B593A23A9}" destId="{3C90E12C-FA6F-4013-A794-B8FA76D9F5B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4D1823-14B2-48E5-8AA5-7207F5DC717B}">
      <dsp:nvSpPr>
        <dsp:cNvPr id="0" name=""/>
        <dsp:cNvSpPr/>
      </dsp:nvSpPr>
      <dsp:spPr>
        <a:xfrm>
          <a:off x="1159944" y="469811"/>
          <a:ext cx="1291144" cy="12911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38BF83-EFED-4D08-B198-6F8DDF130794}">
      <dsp:nvSpPr>
        <dsp:cNvPr id="0" name=""/>
        <dsp:cNvSpPr/>
      </dsp:nvSpPr>
      <dsp:spPr>
        <a:xfrm>
          <a:off x="370911" y="2116008"/>
          <a:ext cx="286920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 baseline="0"/>
            <a:t>Definition:</a:t>
          </a:r>
          <a:r>
            <a:rPr lang="en-US" sz="1300" b="0" i="0" kern="1200" baseline="0"/>
            <a:t> Phishing is a type of cyberattack where attackers disguise themselves as trustworthy entities to steal sensitive information.</a:t>
          </a:r>
          <a:endParaRPr lang="en-US" sz="1300" kern="1200"/>
        </a:p>
      </dsp:txBody>
      <dsp:txXfrm>
        <a:off x="370911" y="2116008"/>
        <a:ext cx="2869209" cy="720000"/>
      </dsp:txXfrm>
    </dsp:sp>
    <dsp:sp modelId="{DA5A1A2B-BAEC-4CBE-A279-1B9DFBCB16E9}">
      <dsp:nvSpPr>
        <dsp:cNvPr id="0" name=""/>
        <dsp:cNvSpPr/>
      </dsp:nvSpPr>
      <dsp:spPr>
        <a:xfrm>
          <a:off x="4531265" y="469811"/>
          <a:ext cx="1291144" cy="12911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BCED67-F9B6-4BCF-80FB-398CC1906527}">
      <dsp:nvSpPr>
        <dsp:cNvPr id="0" name=""/>
        <dsp:cNvSpPr/>
      </dsp:nvSpPr>
      <dsp:spPr>
        <a:xfrm>
          <a:off x="3742232" y="2116008"/>
          <a:ext cx="286920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 baseline="0"/>
            <a:t>Statistics:</a:t>
          </a:r>
          <a:r>
            <a:rPr lang="en-US" sz="1300" b="0" i="0" kern="1200" baseline="0"/>
            <a:t> Share statistics on the prevalence of phishing attacks and their impact on individuals and organizations.</a:t>
          </a:r>
          <a:endParaRPr lang="en-US" sz="1300" kern="1200"/>
        </a:p>
      </dsp:txBody>
      <dsp:txXfrm>
        <a:off x="3742232" y="2116008"/>
        <a:ext cx="2869209" cy="720000"/>
      </dsp:txXfrm>
    </dsp:sp>
    <dsp:sp modelId="{24F065F1-8DDF-42CC-B48F-8E807D83365B}">
      <dsp:nvSpPr>
        <dsp:cNvPr id="0" name=""/>
        <dsp:cNvSpPr/>
      </dsp:nvSpPr>
      <dsp:spPr>
        <a:xfrm>
          <a:off x="7902586" y="469811"/>
          <a:ext cx="1291144" cy="12911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51397C-1401-4FD7-97B3-315BD89BCDC9}">
      <dsp:nvSpPr>
        <dsp:cNvPr id="0" name=""/>
        <dsp:cNvSpPr/>
      </dsp:nvSpPr>
      <dsp:spPr>
        <a:xfrm>
          <a:off x="7113553" y="2116008"/>
          <a:ext cx="286920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 baseline="0"/>
            <a:t>Objective:</a:t>
          </a:r>
          <a:r>
            <a:rPr lang="en-US" sz="1300" b="0" i="0" kern="1200" baseline="0"/>
            <a:t> Emphasize the goal of the training: to help participants recognize and avoid phishing attacks. </a:t>
          </a:r>
          <a:endParaRPr lang="en-US" sz="1300" kern="1200"/>
        </a:p>
      </dsp:txBody>
      <dsp:txXfrm>
        <a:off x="7113553" y="2116008"/>
        <a:ext cx="2869209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0911B3-4232-4742-A6B6-32BB5E0F14D8}">
      <dsp:nvSpPr>
        <dsp:cNvPr id="0" name=""/>
        <dsp:cNvSpPr/>
      </dsp:nvSpPr>
      <dsp:spPr>
        <a:xfrm>
          <a:off x="1257809" y="1827"/>
          <a:ext cx="2062646" cy="12375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Email Phishing:</a:t>
          </a:r>
          <a:r>
            <a:rPr lang="en-US" sz="1600" b="0" i="0" kern="1200" baseline="0"/>
            <a:t> Mass emails sent to many people.</a:t>
          </a:r>
          <a:endParaRPr lang="en-US" sz="1600" kern="1200"/>
        </a:p>
      </dsp:txBody>
      <dsp:txXfrm>
        <a:off x="1294057" y="38075"/>
        <a:ext cx="1990150" cy="1165091"/>
      </dsp:txXfrm>
    </dsp:sp>
    <dsp:sp modelId="{1E597B5D-25A7-460F-B7F2-9D3F907E6316}">
      <dsp:nvSpPr>
        <dsp:cNvPr id="0" name=""/>
        <dsp:cNvSpPr/>
      </dsp:nvSpPr>
      <dsp:spPr>
        <a:xfrm>
          <a:off x="3501968" y="364852"/>
          <a:ext cx="437280" cy="51153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3501968" y="467159"/>
        <a:ext cx="306096" cy="306922"/>
      </dsp:txXfrm>
    </dsp:sp>
    <dsp:sp modelId="{AF767F33-280E-4B8F-8C75-8AB2BF9346C3}">
      <dsp:nvSpPr>
        <dsp:cNvPr id="0" name=""/>
        <dsp:cNvSpPr/>
      </dsp:nvSpPr>
      <dsp:spPr>
        <a:xfrm>
          <a:off x="4145514" y="1827"/>
          <a:ext cx="2062646" cy="12375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Spear Phishing:</a:t>
          </a:r>
          <a:r>
            <a:rPr lang="en-US" sz="1600" b="0" i="0" kern="1200" baseline="0"/>
            <a:t> Targeted attacks on specific individuals or organizations.</a:t>
          </a:r>
          <a:endParaRPr lang="en-US" sz="1600" kern="1200"/>
        </a:p>
      </dsp:txBody>
      <dsp:txXfrm>
        <a:off x="4181762" y="38075"/>
        <a:ext cx="1990150" cy="1165091"/>
      </dsp:txXfrm>
    </dsp:sp>
    <dsp:sp modelId="{FB25C09C-1CAE-4CAA-AAC1-71397A752304}">
      <dsp:nvSpPr>
        <dsp:cNvPr id="0" name=""/>
        <dsp:cNvSpPr/>
      </dsp:nvSpPr>
      <dsp:spPr>
        <a:xfrm>
          <a:off x="6389673" y="364852"/>
          <a:ext cx="437280" cy="51153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6389673" y="467159"/>
        <a:ext cx="306096" cy="306922"/>
      </dsp:txXfrm>
    </dsp:sp>
    <dsp:sp modelId="{1B51A954-F3A3-46AE-AA25-674FFC7CF6D2}">
      <dsp:nvSpPr>
        <dsp:cNvPr id="0" name=""/>
        <dsp:cNvSpPr/>
      </dsp:nvSpPr>
      <dsp:spPr>
        <a:xfrm>
          <a:off x="7033219" y="1827"/>
          <a:ext cx="2062646" cy="12375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4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Whaling:</a:t>
          </a:r>
          <a:r>
            <a:rPr lang="en-US" sz="1600" b="0" i="0" kern="1200" baseline="0"/>
            <a:t> Phishing attacks aimed at senior executives.</a:t>
          </a:r>
          <a:endParaRPr lang="en-US" sz="1600" kern="1200"/>
        </a:p>
      </dsp:txBody>
      <dsp:txXfrm>
        <a:off x="7069467" y="38075"/>
        <a:ext cx="1990150" cy="1165091"/>
      </dsp:txXfrm>
    </dsp:sp>
    <dsp:sp modelId="{81C5BEC2-1489-4839-AFAC-7BFAAB2F4EA5}">
      <dsp:nvSpPr>
        <dsp:cNvPr id="0" name=""/>
        <dsp:cNvSpPr/>
      </dsp:nvSpPr>
      <dsp:spPr>
        <a:xfrm rot="5400000">
          <a:off x="7845901" y="1383799"/>
          <a:ext cx="437280" cy="51153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4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-5400000">
        <a:off x="7911080" y="1420927"/>
        <a:ext cx="306922" cy="306096"/>
      </dsp:txXfrm>
    </dsp:sp>
    <dsp:sp modelId="{93E7F367-3A66-4C90-A007-CC41E571223D}">
      <dsp:nvSpPr>
        <dsp:cNvPr id="0" name=""/>
        <dsp:cNvSpPr/>
      </dsp:nvSpPr>
      <dsp:spPr>
        <a:xfrm>
          <a:off x="7033219" y="2064473"/>
          <a:ext cx="2062646" cy="12375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Smishing:</a:t>
          </a:r>
          <a:r>
            <a:rPr lang="en-US" sz="1600" b="0" i="0" kern="1200" baseline="0"/>
            <a:t> Phishing via SMS text messages.</a:t>
          </a:r>
          <a:endParaRPr lang="en-US" sz="1600" kern="1200"/>
        </a:p>
      </dsp:txBody>
      <dsp:txXfrm>
        <a:off x="7069467" y="2100721"/>
        <a:ext cx="1990150" cy="1165091"/>
      </dsp:txXfrm>
    </dsp:sp>
    <dsp:sp modelId="{F1D61683-5E6F-4F71-9FB9-F9334B1F09F7}">
      <dsp:nvSpPr>
        <dsp:cNvPr id="0" name=""/>
        <dsp:cNvSpPr/>
      </dsp:nvSpPr>
      <dsp:spPr>
        <a:xfrm rot="10800000">
          <a:off x="6414425" y="2427498"/>
          <a:ext cx="437280" cy="51153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6545609" y="2529805"/>
        <a:ext cx="306096" cy="306922"/>
      </dsp:txXfrm>
    </dsp:sp>
    <dsp:sp modelId="{C990B3C8-627F-4034-BF93-EC107102DE25}">
      <dsp:nvSpPr>
        <dsp:cNvPr id="0" name=""/>
        <dsp:cNvSpPr/>
      </dsp:nvSpPr>
      <dsp:spPr>
        <a:xfrm>
          <a:off x="4145514" y="2064473"/>
          <a:ext cx="2062646" cy="12375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6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Vishing:</a:t>
          </a:r>
          <a:r>
            <a:rPr lang="en-US" sz="1600" b="0" i="0" kern="1200" baseline="0"/>
            <a:t> Phishing via voice calls </a:t>
          </a:r>
          <a:endParaRPr lang="en-US" sz="1600" kern="1200"/>
        </a:p>
      </dsp:txBody>
      <dsp:txXfrm>
        <a:off x="4181762" y="2100721"/>
        <a:ext cx="1990150" cy="11650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4CFFB-410E-46EF-AC22-F5247335C886}">
      <dsp:nvSpPr>
        <dsp:cNvPr id="0" name=""/>
        <dsp:cNvSpPr/>
      </dsp:nvSpPr>
      <dsp:spPr>
        <a:xfrm>
          <a:off x="486653" y="13273"/>
          <a:ext cx="944680" cy="94468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416198-F9CB-453C-BDDC-B1AFAEC85D68}">
      <dsp:nvSpPr>
        <dsp:cNvPr id="0" name=""/>
        <dsp:cNvSpPr/>
      </dsp:nvSpPr>
      <dsp:spPr>
        <a:xfrm>
          <a:off x="685036" y="211656"/>
          <a:ext cx="547914" cy="5479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8AB0C6-B475-4BA9-A96F-ECEB893BE510}">
      <dsp:nvSpPr>
        <dsp:cNvPr id="0" name=""/>
        <dsp:cNvSpPr/>
      </dsp:nvSpPr>
      <dsp:spPr>
        <a:xfrm>
          <a:off x="1633765" y="13273"/>
          <a:ext cx="2226746" cy="944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baseline="0"/>
            <a:t>Unusual Sender Addresses:</a:t>
          </a:r>
          <a:r>
            <a:rPr lang="en-US" sz="1200" b="0" i="0" kern="1200" baseline="0"/>
            <a:t> Look out for misspelled domain names.</a:t>
          </a:r>
          <a:endParaRPr lang="en-US" sz="1200" kern="1200"/>
        </a:p>
      </dsp:txBody>
      <dsp:txXfrm>
        <a:off x="1633765" y="13273"/>
        <a:ext cx="2226746" cy="944680"/>
      </dsp:txXfrm>
    </dsp:sp>
    <dsp:sp modelId="{570D56AC-FAD7-40B9-B80C-C04A9A9C9E7D}">
      <dsp:nvSpPr>
        <dsp:cNvPr id="0" name=""/>
        <dsp:cNvSpPr/>
      </dsp:nvSpPr>
      <dsp:spPr>
        <a:xfrm>
          <a:off x="4248506" y="13273"/>
          <a:ext cx="944680" cy="94468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9BF57F-AEA0-47F7-9F84-A079031C256F}">
      <dsp:nvSpPr>
        <dsp:cNvPr id="0" name=""/>
        <dsp:cNvSpPr/>
      </dsp:nvSpPr>
      <dsp:spPr>
        <a:xfrm>
          <a:off x="4446888" y="211656"/>
          <a:ext cx="547914" cy="5479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CD61F1-8C4E-4456-83DF-CBF4A3278C5E}">
      <dsp:nvSpPr>
        <dsp:cNvPr id="0" name=""/>
        <dsp:cNvSpPr/>
      </dsp:nvSpPr>
      <dsp:spPr>
        <a:xfrm>
          <a:off x="5395618" y="13273"/>
          <a:ext cx="2226746" cy="944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baseline="0"/>
            <a:t>Generic Greetings:</a:t>
          </a:r>
          <a:r>
            <a:rPr lang="en-US" sz="1200" b="0" i="0" kern="1200" baseline="0"/>
            <a:t> "Dear Customer" instead of your name.</a:t>
          </a:r>
          <a:endParaRPr lang="en-US" sz="1200" kern="1200"/>
        </a:p>
      </dsp:txBody>
      <dsp:txXfrm>
        <a:off x="5395618" y="13273"/>
        <a:ext cx="2226746" cy="944680"/>
      </dsp:txXfrm>
    </dsp:sp>
    <dsp:sp modelId="{C7E28CAD-BF5E-460D-8E1A-5280C4EB109A}">
      <dsp:nvSpPr>
        <dsp:cNvPr id="0" name=""/>
        <dsp:cNvSpPr/>
      </dsp:nvSpPr>
      <dsp:spPr>
        <a:xfrm>
          <a:off x="8010358" y="13273"/>
          <a:ext cx="944680" cy="94468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432967-5DF7-497D-B8D9-3123E91B6F52}">
      <dsp:nvSpPr>
        <dsp:cNvPr id="0" name=""/>
        <dsp:cNvSpPr/>
      </dsp:nvSpPr>
      <dsp:spPr>
        <a:xfrm>
          <a:off x="8208741" y="211656"/>
          <a:ext cx="547914" cy="5479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5DCC19-6269-4624-A87B-EC4588A4F7C8}">
      <dsp:nvSpPr>
        <dsp:cNvPr id="0" name=""/>
        <dsp:cNvSpPr/>
      </dsp:nvSpPr>
      <dsp:spPr>
        <a:xfrm>
          <a:off x="9157470" y="13273"/>
          <a:ext cx="2226746" cy="944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baseline="0"/>
            <a:t>Urgent or Threatening Language:</a:t>
          </a:r>
          <a:r>
            <a:rPr lang="en-US" sz="1200" b="0" i="0" kern="1200" baseline="0"/>
            <a:t> Claims that your account will be suspended.</a:t>
          </a:r>
          <a:endParaRPr lang="en-US" sz="1200" kern="1200"/>
        </a:p>
      </dsp:txBody>
      <dsp:txXfrm>
        <a:off x="9157470" y="13273"/>
        <a:ext cx="2226746" cy="944680"/>
      </dsp:txXfrm>
    </dsp:sp>
    <dsp:sp modelId="{FF93C30B-CEC9-47E2-A110-212D15030BE7}">
      <dsp:nvSpPr>
        <dsp:cNvPr id="0" name=""/>
        <dsp:cNvSpPr/>
      </dsp:nvSpPr>
      <dsp:spPr>
        <a:xfrm>
          <a:off x="486653" y="1350369"/>
          <a:ext cx="944680" cy="94468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8FFD69-5793-4FBD-AF77-44001ACBA917}">
      <dsp:nvSpPr>
        <dsp:cNvPr id="0" name=""/>
        <dsp:cNvSpPr/>
      </dsp:nvSpPr>
      <dsp:spPr>
        <a:xfrm>
          <a:off x="685036" y="1548752"/>
          <a:ext cx="547914" cy="54791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B73DD3-8607-4491-ADD1-F36E9FCE524B}">
      <dsp:nvSpPr>
        <dsp:cNvPr id="0" name=""/>
        <dsp:cNvSpPr/>
      </dsp:nvSpPr>
      <dsp:spPr>
        <a:xfrm>
          <a:off x="1633765" y="1350369"/>
          <a:ext cx="2226746" cy="944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baseline="0"/>
            <a:t>Suspicious Links and Attachments:</a:t>
          </a:r>
          <a:r>
            <a:rPr lang="en-US" sz="1200" b="0" i="0" kern="1200" baseline="0"/>
            <a:t> Hover over links to see the actual URL.</a:t>
          </a:r>
          <a:endParaRPr lang="en-US" sz="1200" kern="1200"/>
        </a:p>
      </dsp:txBody>
      <dsp:txXfrm>
        <a:off x="1633765" y="1350369"/>
        <a:ext cx="2226746" cy="944680"/>
      </dsp:txXfrm>
    </dsp:sp>
    <dsp:sp modelId="{133CA324-BA8C-4382-803E-6B266B1CB252}">
      <dsp:nvSpPr>
        <dsp:cNvPr id="0" name=""/>
        <dsp:cNvSpPr/>
      </dsp:nvSpPr>
      <dsp:spPr>
        <a:xfrm>
          <a:off x="4248506" y="1350369"/>
          <a:ext cx="944680" cy="94468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C67663-7D42-47A0-BFF7-679846080F01}">
      <dsp:nvSpPr>
        <dsp:cNvPr id="0" name=""/>
        <dsp:cNvSpPr/>
      </dsp:nvSpPr>
      <dsp:spPr>
        <a:xfrm>
          <a:off x="4446888" y="1548752"/>
          <a:ext cx="547914" cy="54791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43B924-1C80-42FC-BAB2-A4EA56D88BDD}">
      <dsp:nvSpPr>
        <dsp:cNvPr id="0" name=""/>
        <dsp:cNvSpPr/>
      </dsp:nvSpPr>
      <dsp:spPr>
        <a:xfrm>
          <a:off x="5395618" y="1350369"/>
          <a:ext cx="2226746" cy="944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baseline="0"/>
            <a:t>Requests for Personal Information:</a:t>
          </a:r>
          <a:r>
            <a:rPr lang="en-US" sz="1200" b="0" i="0" kern="1200" baseline="0"/>
            <a:t> Legitimate organizations will not ask for sensitive information via email. </a:t>
          </a:r>
          <a:r>
            <a:rPr lang="ar-EG" sz="1200" b="0" i="0" kern="1200" baseline="0"/>
            <a:t> </a:t>
          </a:r>
          <a:endParaRPr lang="en-US" sz="1200" kern="1200"/>
        </a:p>
      </dsp:txBody>
      <dsp:txXfrm>
        <a:off x="5395618" y="1350369"/>
        <a:ext cx="2226746" cy="9446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60A03E-E746-4F5B-A425-824CDD726AC0}">
      <dsp:nvSpPr>
        <dsp:cNvPr id="0" name=""/>
        <dsp:cNvSpPr/>
      </dsp:nvSpPr>
      <dsp:spPr>
        <a:xfrm>
          <a:off x="345103" y="1253559"/>
          <a:ext cx="1078699" cy="10786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959309-1C1D-436E-BCC1-C83A14FF9520}">
      <dsp:nvSpPr>
        <dsp:cNvPr id="0" name=""/>
        <dsp:cNvSpPr/>
      </dsp:nvSpPr>
      <dsp:spPr>
        <a:xfrm>
          <a:off x="574989" y="1483446"/>
          <a:ext cx="618925" cy="6189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3D68AC-32A0-4F35-AA93-29C6DE0D3EB6}">
      <dsp:nvSpPr>
        <dsp:cNvPr id="0" name=""/>
        <dsp:cNvSpPr/>
      </dsp:nvSpPr>
      <dsp:spPr>
        <a:xfrm>
          <a:off x="273" y="2668246"/>
          <a:ext cx="1768359" cy="707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i="0" kern="1200" baseline="0"/>
            <a:t>Example 1: Classic Phishing Email</a:t>
          </a:r>
          <a:endParaRPr lang="en-US" sz="1500" kern="1200"/>
        </a:p>
      </dsp:txBody>
      <dsp:txXfrm>
        <a:off x="273" y="2668246"/>
        <a:ext cx="1768359" cy="707343"/>
      </dsp:txXfrm>
    </dsp:sp>
    <dsp:sp modelId="{DCBB1DE9-62D7-4CA5-9C6D-3C97AA37E300}">
      <dsp:nvSpPr>
        <dsp:cNvPr id="0" name=""/>
        <dsp:cNvSpPr/>
      </dsp:nvSpPr>
      <dsp:spPr>
        <a:xfrm>
          <a:off x="2422925" y="1253559"/>
          <a:ext cx="1078699" cy="107869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BB08C0-A037-4227-AFF4-7935C625158A}">
      <dsp:nvSpPr>
        <dsp:cNvPr id="0" name=""/>
        <dsp:cNvSpPr/>
      </dsp:nvSpPr>
      <dsp:spPr>
        <a:xfrm>
          <a:off x="2652812" y="1483446"/>
          <a:ext cx="618925" cy="6189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633923-5EA2-4C05-96B3-04CE47603E5A}">
      <dsp:nvSpPr>
        <dsp:cNvPr id="0" name=""/>
        <dsp:cNvSpPr/>
      </dsp:nvSpPr>
      <dsp:spPr>
        <a:xfrm>
          <a:off x="2078095" y="2668246"/>
          <a:ext cx="1768359" cy="707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i="0" kern="1200" baseline="0"/>
            <a:t>Example 2: Spear Phishing Attempt</a:t>
          </a:r>
          <a:endParaRPr lang="en-US" sz="1500" kern="1200"/>
        </a:p>
      </dsp:txBody>
      <dsp:txXfrm>
        <a:off x="2078095" y="2668246"/>
        <a:ext cx="1768359" cy="707343"/>
      </dsp:txXfrm>
    </dsp:sp>
    <dsp:sp modelId="{84178508-0F21-41DA-BF03-4FC037DEED0A}">
      <dsp:nvSpPr>
        <dsp:cNvPr id="0" name=""/>
        <dsp:cNvSpPr/>
      </dsp:nvSpPr>
      <dsp:spPr>
        <a:xfrm>
          <a:off x="4500747" y="1253559"/>
          <a:ext cx="1078699" cy="10786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CA5858-9F30-468F-9243-9B101FCE266A}">
      <dsp:nvSpPr>
        <dsp:cNvPr id="0" name=""/>
        <dsp:cNvSpPr/>
      </dsp:nvSpPr>
      <dsp:spPr>
        <a:xfrm>
          <a:off x="4730634" y="1483446"/>
          <a:ext cx="618925" cy="6189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D5D7B4-BD81-42C9-A0C2-18655B141E1C}">
      <dsp:nvSpPr>
        <dsp:cNvPr id="0" name=""/>
        <dsp:cNvSpPr/>
      </dsp:nvSpPr>
      <dsp:spPr>
        <a:xfrm>
          <a:off x="4155917" y="2668246"/>
          <a:ext cx="1768359" cy="707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i="0" kern="1200" baseline="0"/>
            <a:t>Example 3: Whaling Attack on Executives </a:t>
          </a:r>
          <a:endParaRPr lang="en-US" sz="1500" kern="1200"/>
        </a:p>
      </dsp:txBody>
      <dsp:txXfrm>
        <a:off x="4155917" y="2668246"/>
        <a:ext cx="1768359" cy="70734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53D474-B2CC-4DFD-BFBC-4ABF20F01201}">
      <dsp:nvSpPr>
        <dsp:cNvPr id="0" name=""/>
        <dsp:cNvSpPr/>
      </dsp:nvSpPr>
      <dsp:spPr>
        <a:xfrm>
          <a:off x="1120584" y="405116"/>
          <a:ext cx="1495146" cy="149514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072F94-D360-4613-BA77-D994B2B56900}">
      <dsp:nvSpPr>
        <dsp:cNvPr id="0" name=""/>
        <dsp:cNvSpPr/>
      </dsp:nvSpPr>
      <dsp:spPr>
        <a:xfrm>
          <a:off x="206883" y="2291203"/>
          <a:ext cx="332254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Identifying Fake Websites:</a:t>
          </a:r>
          <a:r>
            <a:rPr lang="en-US" sz="1400" b="0" i="0" kern="1200" baseline="0"/>
            <a:t> Check for HTTPS, look for unusual URL structures.</a:t>
          </a:r>
          <a:endParaRPr lang="en-US" sz="1400" kern="1200"/>
        </a:p>
      </dsp:txBody>
      <dsp:txXfrm>
        <a:off x="206883" y="2291203"/>
        <a:ext cx="3322546" cy="720000"/>
      </dsp:txXfrm>
    </dsp:sp>
    <dsp:sp modelId="{B49E68F4-205B-4FB1-ABC2-2B41BD1700C8}">
      <dsp:nvSpPr>
        <dsp:cNvPr id="0" name=""/>
        <dsp:cNvSpPr/>
      </dsp:nvSpPr>
      <dsp:spPr>
        <a:xfrm>
          <a:off x="5024576" y="405116"/>
          <a:ext cx="1495146" cy="149514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3A7E1B-08D9-431C-B3F8-1F33338288C2}">
      <dsp:nvSpPr>
        <dsp:cNvPr id="0" name=""/>
        <dsp:cNvSpPr/>
      </dsp:nvSpPr>
      <dsp:spPr>
        <a:xfrm>
          <a:off x="4110876" y="2291203"/>
          <a:ext cx="332254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Common Tactics:</a:t>
          </a:r>
          <a:r>
            <a:rPr lang="en-US" sz="1400" b="0" i="0" kern="1200" baseline="0"/>
            <a:t> Use of similar-looking domain names, e.g., "g00gle.com" instead of "google.com".</a:t>
          </a:r>
          <a:endParaRPr lang="en-US" sz="1400" kern="1200"/>
        </a:p>
      </dsp:txBody>
      <dsp:txXfrm>
        <a:off x="4110876" y="2291203"/>
        <a:ext cx="3322546" cy="720000"/>
      </dsp:txXfrm>
    </dsp:sp>
    <dsp:sp modelId="{2814B2BC-27E6-4B93-85FC-525DA0BF8A46}">
      <dsp:nvSpPr>
        <dsp:cNvPr id="0" name=""/>
        <dsp:cNvSpPr/>
      </dsp:nvSpPr>
      <dsp:spPr>
        <a:xfrm>
          <a:off x="8928569" y="405116"/>
          <a:ext cx="1495146" cy="149514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9B5ACC-3583-43F5-9788-0F7C9BE9A3C8}">
      <dsp:nvSpPr>
        <dsp:cNvPr id="0" name=""/>
        <dsp:cNvSpPr/>
      </dsp:nvSpPr>
      <dsp:spPr>
        <a:xfrm>
          <a:off x="8014869" y="2291203"/>
          <a:ext cx="332254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Verification:</a:t>
          </a:r>
          <a:r>
            <a:rPr lang="en-US" sz="1400" b="0" i="0" kern="1200" baseline="0"/>
            <a:t> Use WHOIS lookup, check for contact information. </a:t>
          </a:r>
          <a:endParaRPr lang="en-US" sz="1400" kern="1200"/>
        </a:p>
      </dsp:txBody>
      <dsp:txXfrm>
        <a:off x="8014869" y="2291203"/>
        <a:ext cx="3322546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9A52A1-F059-489B-9C54-3F3949D280A4}">
      <dsp:nvSpPr>
        <dsp:cNvPr id="0" name=""/>
        <dsp:cNvSpPr/>
      </dsp:nvSpPr>
      <dsp:spPr>
        <a:xfrm>
          <a:off x="202" y="186858"/>
          <a:ext cx="2441809" cy="293017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196" tIns="0" rIns="241196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/>
            <a:t>mail Safety:</a:t>
          </a:r>
          <a:r>
            <a:rPr lang="en-US" sz="1700" b="0" i="0" kern="1200" baseline="0"/>
            <a:t> Don't click on links in unsolicited emails, verify the sender.</a:t>
          </a:r>
          <a:endParaRPr lang="en-US" sz="1700" kern="1200"/>
        </a:p>
      </dsp:txBody>
      <dsp:txXfrm>
        <a:off x="202" y="1358926"/>
        <a:ext cx="2441809" cy="1758102"/>
      </dsp:txXfrm>
    </dsp:sp>
    <dsp:sp modelId="{C516F911-3108-4BCD-98F2-F155E03404E0}">
      <dsp:nvSpPr>
        <dsp:cNvPr id="0" name=""/>
        <dsp:cNvSpPr/>
      </dsp:nvSpPr>
      <dsp:spPr>
        <a:xfrm>
          <a:off x="202" y="186858"/>
          <a:ext cx="2441809" cy="1172068"/>
        </a:xfrm>
        <a:prstGeom prst="rect">
          <a:avLst/>
        </a:prstGeom>
        <a:noFill/>
        <a:ln w="12700" cap="flat" cmpd="sng" algn="ctr">
          <a:noFill/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196" tIns="165100" rIns="241196" bIns="16510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/>
            <a:t>01</a:t>
          </a:r>
        </a:p>
      </dsp:txBody>
      <dsp:txXfrm>
        <a:off x="202" y="186858"/>
        <a:ext cx="2441809" cy="1172068"/>
      </dsp:txXfrm>
    </dsp:sp>
    <dsp:sp modelId="{18E5DB72-8E7B-4B52-929B-CA10363BF3B2}">
      <dsp:nvSpPr>
        <dsp:cNvPr id="0" name=""/>
        <dsp:cNvSpPr/>
      </dsp:nvSpPr>
      <dsp:spPr>
        <a:xfrm>
          <a:off x="2637356" y="186858"/>
          <a:ext cx="2441809" cy="293017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196" tIns="0" rIns="241196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/>
            <a:t>MFA:</a:t>
          </a:r>
          <a:r>
            <a:rPr lang="en-US" sz="1700" b="0" i="0" kern="1200" baseline="0"/>
            <a:t> Adds an extra layer of security.</a:t>
          </a:r>
          <a:endParaRPr lang="en-US" sz="1700" kern="1200"/>
        </a:p>
      </dsp:txBody>
      <dsp:txXfrm>
        <a:off x="2637356" y="1358926"/>
        <a:ext cx="2441809" cy="1758102"/>
      </dsp:txXfrm>
    </dsp:sp>
    <dsp:sp modelId="{DF8CD2C2-824E-4369-994E-B808CDB5D692}">
      <dsp:nvSpPr>
        <dsp:cNvPr id="0" name=""/>
        <dsp:cNvSpPr/>
      </dsp:nvSpPr>
      <dsp:spPr>
        <a:xfrm>
          <a:off x="2637356" y="186858"/>
          <a:ext cx="2441809" cy="1172068"/>
        </a:xfrm>
        <a:prstGeom prst="rect">
          <a:avLst/>
        </a:prstGeom>
        <a:noFill/>
        <a:ln w="12700" cap="flat" cmpd="sng" algn="ctr">
          <a:noFill/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196" tIns="165100" rIns="241196" bIns="16510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/>
            <a:t>02</a:t>
          </a:r>
        </a:p>
      </dsp:txBody>
      <dsp:txXfrm>
        <a:off x="2637356" y="186858"/>
        <a:ext cx="2441809" cy="1172068"/>
      </dsp:txXfrm>
    </dsp:sp>
    <dsp:sp modelId="{83B2F8E3-07C7-4425-A9DC-03845A9591CA}">
      <dsp:nvSpPr>
        <dsp:cNvPr id="0" name=""/>
        <dsp:cNvSpPr/>
      </dsp:nvSpPr>
      <dsp:spPr>
        <a:xfrm>
          <a:off x="5274509" y="186858"/>
          <a:ext cx="2441809" cy="293017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4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196" tIns="0" rIns="241196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/>
            <a:t>Regular Updates:</a:t>
          </a:r>
          <a:r>
            <a:rPr lang="en-US" sz="1700" b="0" i="0" kern="1200" baseline="0"/>
            <a:t> Keep software and systems updated to protect against vulnerabilities.</a:t>
          </a:r>
          <a:endParaRPr lang="en-US" sz="1700" kern="1200"/>
        </a:p>
      </dsp:txBody>
      <dsp:txXfrm>
        <a:off x="5274509" y="1358926"/>
        <a:ext cx="2441809" cy="1758102"/>
      </dsp:txXfrm>
    </dsp:sp>
    <dsp:sp modelId="{047563CA-6CAB-4134-9250-2BF8E41FE3E7}">
      <dsp:nvSpPr>
        <dsp:cNvPr id="0" name=""/>
        <dsp:cNvSpPr/>
      </dsp:nvSpPr>
      <dsp:spPr>
        <a:xfrm>
          <a:off x="5274509" y="186858"/>
          <a:ext cx="2441809" cy="1172068"/>
        </a:xfrm>
        <a:prstGeom prst="rect">
          <a:avLst/>
        </a:prstGeom>
        <a:noFill/>
        <a:ln w="12700" cap="flat" cmpd="sng" algn="ctr">
          <a:noFill/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196" tIns="165100" rIns="241196" bIns="16510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/>
            <a:t>03</a:t>
          </a:r>
        </a:p>
      </dsp:txBody>
      <dsp:txXfrm>
        <a:off x="5274509" y="186858"/>
        <a:ext cx="2441809" cy="1172068"/>
      </dsp:txXfrm>
    </dsp:sp>
    <dsp:sp modelId="{F29E0564-9F03-412F-8BBD-73239F69AF4A}">
      <dsp:nvSpPr>
        <dsp:cNvPr id="0" name=""/>
        <dsp:cNvSpPr/>
      </dsp:nvSpPr>
      <dsp:spPr>
        <a:xfrm>
          <a:off x="7911663" y="186858"/>
          <a:ext cx="2441809" cy="293017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196" tIns="0" rIns="241196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/>
            <a:t>Tools:</a:t>
          </a:r>
          <a:r>
            <a:rPr lang="en-US" sz="1700" b="0" i="0" kern="1200" baseline="0"/>
            <a:t> Use browser extensions and email filters that detect phishing attempts. </a:t>
          </a:r>
          <a:endParaRPr lang="en-US" sz="1700" kern="1200"/>
        </a:p>
      </dsp:txBody>
      <dsp:txXfrm>
        <a:off x="7911663" y="1358926"/>
        <a:ext cx="2441809" cy="1758102"/>
      </dsp:txXfrm>
    </dsp:sp>
    <dsp:sp modelId="{60EF2832-73C1-491A-93E0-C6221ED8817B}">
      <dsp:nvSpPr>
        <dsp:cNvPr id="0" name=""/>
        <dsp:cNvSpPr/>
      </dsp:nvSpPr>
      <dsp:spPr>
        <a:xfrm>
          <a:off x="7911663" y="186858"/>
          <a:ext cx="2441809" cy="1172068"/>
        </a:xfrm>
        <a:prstGeom prst="rect">
          <a:avLst/>
        </a:prstGeom>
        <a:noFill/>
        <a:ln w="12700" cap="flat" cmpd="sng" algn="ctr">
          <a:noFill/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196" tIns="165100" rIns="241196" bIns="16510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/>
            <a:t>04</a:t>
          </a:r>
        </a:p>
      </dsp:txBody>
      <dsp:txXfrm>
        <a:off x="7911663" y="186858"/>
        <a:ext cx="2441809" cy="117206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600D66-5128-4F9D-9D1B-82E91EEF6BE5}">
      <dsp:nvSpPr>
        <dsp:cNvPr id="0" name=""/>
        <dsp:cNvSpPr/>
      </dsp:nvSpPr>
      <dsp:spPr>
        <a:xfrm>
          <a:off x="1200785" y="1467"/>
          <a:ext cx="4803140" cy="150413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194" tIns="382049" rIns="93194" bIns="382049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Steps to Take: Don't respond, don't click on links, don't download attachments.</a:t>
          </a:r>
        </a:p>
      </dsp:txBody>
      <dsp:txXfrm>
        <a:off x="1200785" y="1467"/>
        <a:ext cx="4803140" cy="1504131"/>
      </dsp:txXfrm>
    </dsp:sp>
    <dsp:sp modelId="{BB9D2FA3-9852-4948-BABB-E07B2EB53CDB}">
      <dsp:nvSpPr>
        <dsp:cNvPr id="0" name=""/>
        <dsp:cNvSpPr/>
      </dsp:nvSpPr>
      <dsp:spPr>
        <a:xfrm>
          <a:off x="0" y="1467"/>
          <a:ext cx="1200785" cy="150413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42" tIns="148575" rIns="63542" bIns="148575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Don't respond</a:t>
          </a:r>
        </a:p>
      </dsp:txBody>
      <dsp:txXfrm>
        <a:off x="0" y="1467"/>
        <a:ext cx="1200785" cy="1504131"/>
      </dsp:txXfrm>
    </dsp:sp>
    <dsp:sp modelId="{90AC2B17-57B9-4284-8A3D-71BF71175CCB}">
      <dsp:nvSpPr>
        <dsp:cNvPr id="0" name=""/>
        <dsp:cNvSpPr/>
      </dsp:nvSpPr>
      <dsp:spPr>
        <a:xfrm>
          <a:off x="1200785" y="1595846"/>
          <a:ext cx="4803140" cy="1504131"/>
        </a:xfrm>
        <a:prstGeom prst="rect">
          <a:avLst/>
        </a:prstGeom>
        <a:solidFill>
          <a:schemeClr val="accent5">
            <a:tint val="40000"/>
            <a:alpha val="90000"/>
            <a:hueOff val="-9650572"/>
            <a:satOff val="10493"/>
            <a:lumOff val="637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9650572"/>
              <a:satOff val="10493"/>
              <a:lumOff val="63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194" tIns="382049" rIns="93194" bIns="382049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Reporting: Report to your IT department, use reporting tools like Anti-Phishing Working Group (APWG).</a:t>
          </a:r>
        </a:p>
      </dsp:txBody>
      <dsp:txXfrm>
        <a:off x="1200785" y="1595846"/>
        <a:ext cx="4803140" cy="1504131"/>
      </dsp:txXfrm>
    </dsp:sp>
    <dsp:sp modelId="{1F1F0018-EAB4-4373-91D8-CE46E8AE8C75}">
      <dsp:nvSpPr>
        <dsp:cNvPr id="0" name=""/>
        <dsp:cNvSpPr/>
      </dsp:nvSpPr>
      <dsp:spPr>
        <a:xfrm>
          <a:off x="0" y="1595846"/>
          <a:ext cx="1200785" cy="1504131"/>
        </a:xfrm>
        <a:prstGeom prst="rect">
          <a:avLst/>
        </a:prstGeom>
        <a:gradFill rotWithShape="0">
          <a:gsLst>
            <a:gs pos="0">
              <a:schemeClr val="accent5">
                <a:hueOff val="-9214729"/>
                <a:satOff val="10313"/>
                <a:lumOff val="589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9214729"/>
                <a:satOff val="10313"/>
                <a:lumOff val="589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9214729"/>
                <a:satOff val="10313"/>
                <a:lumOff val="589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9214729"/>
              <a:satOff val="10313"/>
              <a:lumOff val="589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42" tIns="148575" rIns="63542" bIns="148575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Reporting</a:t>
          </a:r>
        </a:p>
      </dsp:txBody>
      <dsp:txXfrm>
        <a:off x="0" y="1595846"/>
        <a:ext cx="1200785" cy="1504131"/>
      </dsp:txXfrm>
    </dsp:sp>
    <dsp:sp modelId="{E40EE7CD-BD60-4AFE-8CEB-84C0B3F802AE}">
      <dsp:nvSpPr>
        <dsp:cNvPr id="0" name=""/>
        <dsp:cNvSpPr/>
      </dsp:nvSpPr>
      <dsp:spPr>
        <a:xfrm>
          <a:off x="1200785" y="3190226"/>
          <a:ext cx="4803140" cy="1504131"/>
        </a:xfrm>
        <a:prstGeom prst="rect">
          <a:avLst/>
        </a:prstGeom>
        <a:solidFill>
          <a:schemeClr val="accent5">
            <a:tint val="40000"/>
            <a:alpha val="90000"/>
            <a:hueOff val="-19301144"/>
            <a:satOff val="20985"/>
            <a:lumOff val="127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9301144"/>
              <a:satOff val="20985"/>
              <a:lumOff val="127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194" tIns="382049" rIns="93194" bIns="382049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Handling Compromised Accounts: Change passwords immediately, monitor accounts for suspicious activity. </a:t>
          </a:r>
        </a:p>
      </dsp:txBody>
      <dsp:txXfrm>
        <a:off x="1200785" y="3190226"/>
        <a:ext cx="4803140" cy="1504131"/>
      </dsp:txXfrm>
    </dsp:sp>
    <dsp:sp modelId="{FDD37361-299B-4C96-A410-CA7DB5F4753A}">
      <dsp:nvSpPr>
        <dsp:cNvPr id="0" name=""/>
        <dsp:cNvSpPr/>
      </dsp:nvSpPr>
      <dsp:spPr>
        <a:xfrm>
          <a:off x="0" y="3190226"/>
          <a:ext cx="1200785" cy="1504131"/>
        </a:xfrm>
        <a:prstGeom prst="rect">
          <a:avLst/>
        </a:prstGeom>
        <a:gradFill rotWithShape="0">
          <a:gsLst>
            <a:gs pos="0">
              <a:schemeClr val="accent5">
                <a:hueOff val="-18429457"/>
                <a:satOff val="20625"/>
                <a:lumOff val="1177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18429457"/>
                <a:satOff val="20625"/>
                <a:lumOff val="1177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18429457"/>
                <a:satOff val="20625"/>
                <a:lumOff val="1177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18429457"/>
              <a:satOff val="20625"/>
              <a:lumOff val="1177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42" tIns="148575" rIns="63542" bIns="148575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Handling</a:t>
          </a:r>
        </a:p>
      </dsp:txBody>
      <dsp:txXfrm>
        <a:off x="0" y="3190226"/>
        <a:ext cx="1200785" cy="150413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8D8183-AFC5-42B0-900A-7E5A50EAE5D2}">
      <dsp:nvSpPr>
        <dsp:cNvPr id="0" name=""/>
        <dsp:cNvSpPr/>
      </dsp:nvSpPr>
      <dsp:spPr>
        <a:xfrm>
          <a:off x="0" y="565"/>
          <a:ext cx="5924550" cy="47466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7371E7-5593-4003-842D-39F6046D51E6}">
      <dsp:nvSpPr>
        <dsp:cNvPr id="0" name=""/>
        <dsp:cNvSpPr/>
      </dsp:nvSpPr>
      <dsp:spPr>
        <a:xfrm>
          <a:off x="143587" y="107365"/>
          <a:ext cx="261067" cy="2610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BD2BC0-AC49-43F4-BFF9-39BBA5693A0F}">
      <dsp:nvSpPr>
        <dsp:cNvPr id="0" name=""/>
        <dsp:cNvSpPr/>
      </dsp:nvSpPr>
      <dsp:spPr>
        <a:xfrm>
          <a:off x="548242" y="565"/>
          <a:ext cx="5376307" cy="474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236" tIns="50236" rIns="50236" bIns="5023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Key Takeaways:</a:t>
          </a:r>
          <a:endParaRPr lang="en-US" sz="1400" kern="1200"/>
        </a:p>
      </dsp:txBody>
      <dsp:txXfrm>
        <a:off x="548242" y="565"/>
        <a:ext cx="5376307" cy="474668"/>
      </dsp:txXfrm>
    </dsp:sp>
    <dsp:sp modelId="{F25FA89E-2EFC-439E-ACE9-23EFD746E771}">
      <dsp:nvSpPr>
        <dsp:cNvPr id="0" name=""/>
        <dsp:cNvSpPr/>
      </dsp:nvSpPr>
      <dsp:spPr>
        <a:xfrm>
          <a:off x="0" y="593900"/>
          <a:ext cx="5924550" cy="47466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38235B-51F0-4CB1-ACE6-3F0B30E70FE5}">
      <dsp:nvSpPr>
        <dsp:cNvPr id="0" name=""/>
        <dsp:cNvSpPr/>
      </dsp:nvSpPr>
      <dsp:spPr>
        <a:xfrm>
          <a:off x="143587" y="700701"/>
          <a:ext cx="261067" cy="2610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659862-CF95-4F34-8553-6FEB040F7D4A}">
      <dsp:nvSpPr>
        <dsp:cNvPr id="0" name=""/>
        <dsp:cNvSpPr/>
      </dsp:nvSpPr>
      <dsp:spPr>
        <a:xfrm>
          <a:off x="548242" y="593900"/>
          <a:ext cx="5376307" cy="474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236" tIns="50236" rIns="50236" bIns="5023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Stay vigilant and always verify the source.</a:t>
          </a:r>
        </a:p>
      </dsp:txBody>
      <dsp:txXfrm>
        <a:off x="548242" y="593900"/>
        <a:ext cx="5376307" cy="474668"/>
      </dsp:txXfrm>
    </dsp:sp>
    <dsp:sp modelId="{FD439C39-B48F-47B9-A78D-9BF3777064C5}">
      <dsp:nvSpPr>
        <dsp:cNvPr id="0" name=""/>
        <dsp:cNvSpPr/>
      </dsp:nvSpPr>
      <dsp:spPr>
        <a:xfrm>
          <a:off x="0" y="1187236"/>
          <a:ext cx="5924550" cy="47466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CE5481-C7D1-4CF7-8F59-DFB00BB5FABC}">
      <dsp:nvSpPr>
        <dsp:cNvPr id="0" name=""/>
        <dsp:cNvSpPr/>
      </dsp:nvSpPr>
      <dsp:spPr>
        <a:xfrm>
          <a:off x="143587" y="1294037"/>
          <a:ext cx="261067" cy="2610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79F76A-AC6B-40C3-9538-E2A1A6F2AAE3}">
      <dsp:nvSpPr>
        <dsp:cNvPr id="0" name=""/>
        <dsp:cNvSpPr/>
      </dsp:nvSpPr>
      <dsp:spPr>
        <a:xfrm>
          <a:off x="548242" y="1187236"/>
          <a:ext cx="5376307" cy="474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236" tIns="50236" rIns="50236" bIns="5023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Report suspicious emails to your IT department immediately.</a:t>
          </a:r>
        </a:p>
      </dsp:txBody>
      <dsp:txXfrm>
        <a:off x="548242" y="1187236"/>
        <a:ext cx="5376307" cy="474668"/>
      </dsp:txXfrm>
    </dsp:sp>
    <dsp:sp modelId="{59CB760B-958D-45CB-9DB7-8BED14C9C72B}">
      <dsp:nvSpPr>
        <dsp:cNvPr id="0" name=""/>
        <dsp:cNvSpPr/>
      </dsp:nvSpPr>
      <dsp:spPr>
        <a:xfrm>
          <a:off x="0" y="1780572"/>
          <a:ext cx="5924550" cy="47466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1FE1DA-BE82-4EF6-BA8F-1B6248C6CFFB}">
      <dsp:nvSpPr>
        <dsp:cNvPr id="0" name=""/>
        <dsp:cNvSpPr/>
      </dsp:nvSpPr>
      <dsp:spPr>
        <a:xfrm>
          <a:off x="143587" y="1887373"/>
          <a:ext cx="261067" cy="26106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5063C7-B4B5-49C8-839A-898A8C622EFE}">
      <dsp:nvSpPr>
        <dsp:cNvPr id="0" name=""/>
        <dsp:cNvSpPr/>
      </dsp:nvSpPr>
      <dsp:spPr>
        <a:xfrm>
          <a:off x="548242" y="1780572"/>
          <a:ext cx="5376307" cy="474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236" tIns="50236" rIns="50236" bIns="5023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Use multi-factor authentication for added security.</a:t>
          </a:r>
        </a:p>
      </dsp:txBody>
      <dsp:txXfrm>
        <a:off x="548242" y="1780572"/>
        <a:ext cx="5376307" cy="474668"/>
      </dsp:txXfrm>
    </dsp:sp>
    <dsp:sp modelId="{E59E8DEA-0F38-40A1-9C4F-66F7494274A8}">
      <dsp:nvSpPr>
        <dsp:cNvPr id="0" name=""/>
        <dsp:cNvSpPr/>
      </dsp:nvSpPr>
      <dsp:spPr>
        <a:xfrm>
          <a:off x="0" y="2373908"/>
          <a:ext cx="5924550" cy="47466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BFFD92-CAD9-462B-B304-72BB185A5979}">
      <dsp:nvSpPr>
        <dsp:cNvPr id="0" name=""/>
        <dsp:cNvSpPr/>
      </dsp:nvSpPr>
      <dsp:spPr>
        <a:xfrm>
          <a:off x="143587" y="2480709"/>
          <a:ext cx="261067" cy="26106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1FE6A-9173-4D71-A7E8-56F3E229321F}">
      <dsp:nvSpPr>
        <dsp:cNvPr id="0" name=""/>
        <dsp:cNvSpPr/>
      </dsp:nvSpPr>
      <dsp:spPr>
        <a:xfrm>
          <a:off x="548242" y="2373908"/>
          <a:ext cx="5376307" cy="474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236" tIns="50236" rIns="50236" bIns="5023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Additional Resources:</a:t>
          </a:r>
          <a:endParaRPr lang="en-US" sz="1400" kern="1200"/>
        </a:p>
      </dsp:txBody>
      <dsp:txXfrm>
        <a:off x="548242" y="2373908"/>
        <a:ext cx="5376307" cy="474668"/>
      </dsp:txXfrm>
    </dsp:sp>
    <dsp:sp modelId="{C1B09AE7-F7CB-4B52-8F61-F15E9F237306}">
      <dsp:nvSpPr>
        <dsp:cNvPr id="0" name=""/>
        <dsp:cNvSpPr/>
      </dsp:nvSpPr>
      <dsp:spPr>
        <a:xfrm>
          <a:off x="0" y="2967244"/>
          <a:ext cx="5924550" cy="47466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3199A5-FD54-4F02-BCF1-E6DCEEE6A9D9}">
      <dsp:nvSpPr>
        <dsp:cNvPr id="0" name=""/>
        <dsp:cNvSpPr/>
      </dsp:nvSpPr>
      <dsp:spPr>
        <a:xfrm>
          <a:off x="143587" y="3074044"/>
          <a:ext cx="261067" cy="26106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970B88-80BE-4158-98A8-02AE826845A0}">
      <dsp:nvSpPr>
        <dsp:cNvPr id="0" name=""/>
        <dsp:cNvSpPr/>
      </dsp:nvSpPr>
      <dsp:spPr>
        <a:xfrm>
          <a:off x="548242" y="2967244"/>
          <a:ext cx="5376307" cy="474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236" tIns="50236" rIns="50236" bIns="5023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Online Phishing Quiz</a:t>
          </a:r>
        </a:p>
      </dsp:txBody>
      <dsp:txXfrm>
        <a:off x="548242" y="2967244"/>
        <a:ext cx="5376307" cy="474668"/>
      </dsp:txXfrm>
    </dsp:sp>
    <dsp:sp modelId="{E64AAF52-CF02-4137-B154-C43C0EEB9131}">
      <dsp:nvSpPr>
        <dsp:cNvPr id="0" name=""/>
        <dsp:cNvSpPr/>
      </dsp:nvSpPr>
      <dsp:spPr>
        <a:xfrm>
          <a:off x="0" y="3560580"/>
          <a:ext cx="5924550" cy="47466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13EB4C-512A-4A55-9F25-4AE2F6250525}">
      <dsp:nvSpPr>
        <dsp:cNvPr id="0" name=""/>
        <dsp:cNvSpPr/>
      </dsp:nvSpPr>
      <dsp:spPr>
        <a:xfrm>
          <a:off x="143587" y="3667380"/>
          <a:ext cx="261067" cy="261067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CE281B-3F67-4FD7-A222-9E09EE5E679D}">
      <dsp:nvSpPr>
        <dsp:cNvPr id="0" name=""/>
        <dsp:cNvSpPr/>
      </dsp:nvSpPr>
      <dsp:spPr>
        <a:xfrm>
          <a:off x="548242" y="3560580"/>
          <a:ext cx="5376307" cy="474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236" tIns="50236" rIns="50236" bIns="5023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Cybersecurity Best Practices</a:t>
          </a:r>
        </a:p>
      </dsp:txBody>
      <dsp:txXfrm>
        <a:off x="548242" y="3560580"/>
        <a:ext cx="5376307" cy="474668"/>
      </dsp:txXfrm>
    </dsp:sp>
    <dsp:sp modelId="{C9790AA0-8B25-429B-AA11-70F11F6DB6F2}">
      <dsp:nvSpPr>
        <dsp:cNvPr id="0" name=""/>
        <dsp:cNvSpPr/>
      </dsp:nvSpPr>
      <dsp:spPr>
        <a:xfrm>
          <a:off x="0" y="4153916"/>
          <a:ext cx="5924550" cy="47466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C24C88-2A61-4D0D-AB09-C95F21B50D41}">
      <dsp:nvSpPr>
        <dsp:cNvPr id="0" name=""/>
        <dsp:cNvSpPr/>
      </dsp:nvSpPr>
      <dsp:spPr>
        <a:xfrm>
          <a:off x="143587" y="4260716"/>
          <a:ext cx="261067" cy="261067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90E12C-FA6F-4013-A794-B8FA76D9F5B8}">
      <dsp:nvSpPr>
        <dsp:cNvPr id="0" name=""/>
        <dsp:cNvSpPr/>
      </dsp:nvSpPr>
      <dsp:spPr>
        <a:xfrm>
          <a:off x="548242" y="4153916"/>
          <a:ext cx="5376307" cy="474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236" tIns="50236" rIns="50236" bIns="5023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Report a Phishing Attempt</a:t>
          </a:r>
        </a:p>
      </dsp:txBody>
      <dsp:txXfrm>
        <a:off x="548242" y="4153916"/>
        <a:ext cx="5376307" cy="4746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EFAE-1617-46D9-8D7F-1719FFFD4EF7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487D1-745D-4F1C-875F-3666E4981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76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EFAE-1617-46D9-8D7F-1719FFFD4EF7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487D1-745D-4F1C-875F-3666E4981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144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EFAE-1617-46D9-8D7F-1719FFFD4EF7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487D1-745D-4F1C-875F-3666E4981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031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EFAE-1617-46D9-8D7F-1719FFFD4EF7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487D1-745D-4F1C-875F-3666E498165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2181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EFAE-1617-46D9-8D7F-1719FFFD4EF7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487D1-745D-4F1C-875F-3666E4981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446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EFAE-1617-46D9-8D7F-1719FFFD4EF7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487D1-745D-4F1C-875F-3666E4981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178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EFAE-1617-46D9-8D7F-1719FFFD4EF7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487D1-745D-4F1C-875F-3666E4981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3945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EFAE-1617-46D9-8D7F-1719FFFD4EF7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487D1-745D-4F1C-875F-3666E4981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019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EFAE-1617-46D9-8D7F-1719FFFD4EF7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487D1-745D-4F1C-875F-3666E4981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78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EFAE-1617-46D9-8D7F-1719FFFD4EF7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487D1-745D-4F1C-875F-3666E4981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50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EFAE-1617-46D9-8D7F-1719FFFD4EF7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487D1-745D-4F1C-875F-3666E4981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951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EFAE-1617-46D9-8D7F-1719FFFD4EF7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487D1-745D-4F1C-875F-3666E4981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660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EFAE-1617-46D9-8D7F-1719FFFD4EF7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487D1-745D-4F1C-875F-3666E4981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18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EFAE-1617-46D9-8D7F-1719FFFD4EF7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487D1-745D-4F1C-875F-3666E4981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07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EFAE-1617-46D9-8D7F-1719FFFD4EF7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487D1-745D-4F1C-875F-3666E4981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37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EFAE-1617-46D9-8D7F-1719FFFD4EF7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487D1-745D-4F1C-875F-3666E4981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709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EFAE-1617-46D9-8D7F-1719FFFD4EF7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487D1-745D-4F1C-875F-3666E4981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926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EEFAE-1617-46D9-8D7F-1719FFFD4EF7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487D1-745D-4F1C-875F-3666E4981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876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3DE9B-FC42-4298-80CD-B6CEA2B2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5781" y="1122363"/>
            <a:ext cx="5896391" cy="2387600"/>
          </a:xfrm>
        </p:spPr>
        <p:txBody>
          <a:bodyPr>
            <a:normAutofit/>
          </a:bodyPr>
          <a:lstStyle/>
          <a:p>
            <a:r>
              <a:rPr lang="en-US" sz="4100" b="1"/>
              <a:t>Phishing Awareness Training Outline</a:t>
            </a:r>
          </a:p>
        </p:txBody>
      </p:sp>
      <p:pic>
        <p:nvPicPr>
          <p:cNvPr id="21" name="Graphic 20" descr="Teacher">
            <a:extLst>
              <a:ext uri="{FF2B5EF4-FFF2-40B4-BE49-F238E27FC236}">
                <a16:creationId xmlns:a16="http://schemas.microsoft.com/office/drawing/2014/main" id="{6276A1B5-F836-4D51-DE69-4F10D5E461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78736" y="1488697"/>
            <a:ext cx="3402767" cy="3402767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  <p:extLst>
      <p:ext uri="{BB962C8B-B14F-4D97-AF65-F5344CB8AC3E}">
        <p14:creationId xmlns:p14="http://schemas.microsoft.com/office/powerpoint/2010/main" val="273421269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A178805-A9A5-2890-297C-07EB167401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259827"/>
              </p:ext>
            </p:extLst>
          </p:nvPr>
        </p:nvGraphicFramePr>
        <p:xfrm>
          <a:off x="5127625" y="1114425"/>
          <a:ext cx="5924550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28679502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41CD0-7ADC-47B3-A6C1-7AFCFD716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6352824" cy="369513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ar-EG" b="1"/>
          </a:p>
          <a:p>
            <a:pPr marL="0" indent="0">
              <a:buNone/>
            </a:pPr>
            <a:r>
              <a:rPr lang="en-US" b="1"/>
              <a:t>Thank You!</a:t>
            </a:r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50D9C2DB-DF9F-EFD3-4E5F-D0AA6FD1B6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88035" y="2210935"/>
            <a:ext cx="3493180" cy="3493180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  <p:extLst>
      <p:ext uri="{BB962C8B-B14F-4D97-AF65-F5344CB8AC3E}">
        <p14:creationId xmlns:p14="http://schemas.microsoft.com/office/powerpoint/2010/main" val="3774701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2ACE6-E8A0-4ED1-A043-8899EF40C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b="1" dirty="0"/>
              <a:t>Introduction to Phishing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Rectangle 2">
            <a:extLst>
              <a:ext uri="{FF2B5EF4-FFF2-40B4-BE49-F238E27FC236}">
                <a16:creationId xmlns:a16="http://schemas.microsoft.com/office/drawing/2014/main" id="{71BFD61B-79B1-5C1A-8AF5-892311021B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5231522"/>
              </p:ext>
            </p:extLst>
          </p:nvPr>
        </p:nvGraphicFramePr>
        <p:xfrm>
          <a:off x="914400" y="2417233"/>
          <a:ext cx="10353675" cy="3305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8684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721C1-C7E0-4225-A7ED-4BB070701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b="1"/>
              <a:t>Types of Phishing Attacks</a:t>
            </a:r>
          </a:p>
        </p:txBody>
      </p:sp>
      <p:graphicFrame>
        <p:nvGraphicFramePr>
          <p:cNvPr id="9" name="Rectangle 2">
            <a:extLst>
              <a:ext uri="{FF2B5EF4-FFF2-40B4-BE49-F238E27FC236}">
                <a16:creationId xmlns:a16="http://schemas.microsoft.com/office/drawing/2014/main" id="{6347B9B0-BB79-64FD-783A-7C1D8C0ED2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4662123"/>
              </p:ext>
            </p:extLst>
          </p:nvPr>
        </p:nvGraphicFramePr>
        <p:xfrm>
          <a:off x="914400" y="2257654"/>
          <a:ext cx="10353675" cy="330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7675598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1003A-2596-4E44-A755-7B0907841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Autofit/>
          </a:bodyPr>
          <a:lstStyle/>
          <a:p>
            <a:r>
              <a:rPr lang="en-US" b="1"/>
              <a:t>Common Characteristics of Phishing Emails</a:t>
            </a:r>
            <a:endParaRPr lang="en-US" b="1" dirty="0"/>
          </a:p>
        </p:txBody>
      </p:sp>
      <p:graphicFrame>
        <p:nvGraphicFramePr>
          <p:cNvPr id="15" name="Rectangle 2">
            <a:extLst>
              <a:ext uri="{FF2B5EF4-FFF2-40B4-BE49-F238E27FC236}">
                <a16:creationId xmlns:a16="http://schemas.microsoft.com/office/drawing/2014/main" id="{12D00B2A-611C-E2A7-2DD1-09AB58A8829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0" y="2879787"/>
          <a:ext cx="11870871" cy="2308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7961895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B7195-7B2E-45F1-8F82-8634C5E02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609600"/>
            <a:ext cx="3643150" cy="5603310"/>
          </a:xfrm>
        </p:spPr>
        <p:txBody>
          <a:bodyPr>
            <a:normAutofit/>
          </a:bodyPr>
          <a:lstStyle/>
          <a:p>
            <a:r>
              <a:rPr lang="en-US" b="1"/>
              <a:t>Real-world Examples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E9812B9A-D812-4256-8876-E4F9F0C066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7794303"/>
              </p:ext>
            </p:extLst>
          </p:nvPr>
        </p:nvGraphicFramePr>
        <p:xfrm>
          <a:off x="5127625" y="1114425"/>
          <a:ext cx="5924550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75673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35454-D323-495A-90FB-9387ED3CE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sz="5400" b="1"/>
              <a:t>Phishing Websites</a:t>
            </a:r>
            <a:endParaRPr lang="en-US" sz="5400" b="1" dirty="0"/>
          </a:p>
        </p:txBody>
      </p:sp>
      <p:graphicFrame>
        <p:nvGraphicFramePr>
          <p:cNvPr id="10" name="Rectangle 3">
            <a:extLst>
              <a:ext uri="{FF2B5EF4-FFF2-40B4-BE49-F238E27FC236}">
                <a16:creationId xmlns:a16="http://schemas.microsoft.com/office/drawing/2014/main" id="{610DE3F8-0696-00AF-56D9-33207471904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0" y="1891498"/>
          <a:ext cx="11544300" cy="3416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1018284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052280-388E-4151-A1EB-5236D4FCC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DABEF0-577E-4665-A9F5-EB4C598D1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927100"/>
            <a:ext cx="3418766" cy="4616450"/>
          </a:xfrm>
        </p:spPr>
        <p:txBody>
          <a:bodyPr>
            <a:normAutofit/>
          </a:bodyPr>
          <a:lstStyle/>
          <a:p>
            <a:r>
              <a:rPr lang="en-US" sz="3100" b="1"/>
              <a:t>Social Engineering Tactics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4251C3-E720-4363-8AF0-20AD31937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301359"/>
            <a:ext cx="0" cy="19113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>
            <a:extLst>
              <a:ext uri="{FF2B5EF4-FFF2-40B4-BE49-F238E27FC236}">
                <a16:creationId xmlns:a16="http://schemas.microsoft.com/office/drawing/2014/main" id="{4C3A7593-C6FB-4B15-932A-D9509A52A1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76029" y="971549"/>
            <a:ext cx="6291528" cy="46164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Definition: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Manipulating people into divulging confidential information.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Common Tactics: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Pretexting (creating a fabricated scenario), baiting (offering something enticing), tailgating (following someone into a restricted area). </a:t>
            </a:r>
          </a:p>
        </p:txBody>
      </p:sp>
    </p:spTree>
    <p:extLst>
      <p:ext uri="{BB962C8B-B14F-4D97-AF65-F5344CB8AC3E}">
        <p14:creationId xmlns:p14="http://schemas.microsoft.com/office/powerpoint/2010/main" val="74023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D2FB6-0BC2-49CA-A3A0-20EE38BE7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b="1"/>
              <a:t>Protecting Yourself from Phishing Attacks</a:t>
            </a:r>
          </a:p>
        </p:txBody>
      </p:sp>
      <p:graphicFrame>
        <p:nvGraphicFramePr>
          <p:cNvPr id="9" name="Rectangle 2">
            <a:extLst>
              <a:ext uri="{FF2B5EF4-FFF2-40B4-BE49-F238E27FC236}">
                <a16:creationId xmlns:a16="http://schemas.microsoft.com/office/drawing/2014/main" id="{BADF3175-1E43-3ABF-D7C2-9F99965568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8911794"/>
              </p:ext>
            </p:extLst>
          </p:nvPr>
        </p:nvGraphicFramePr>
        <p:xfrm>
          <a:off x="914400" y="2257654"/>
          <a:ext cx="10353675" cy="330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865527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D91CF-8449-4E8C-AB0A-FCBF79D5F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2575" y="628651"/>
            <a:ext cx="3643150" cy="5584259"/>
          </a:xfrm>
        </p:spPr>
        <p:txBody>
          <a:bodyPr>
            <a:normAutofit/>
          </a:bodyPr>
          <a:lstStyle/>
          <a:p>
            <a:r>
              <a:rPr lang="en-US" sz="4000" b="1"/>
              <a:t>What to Do If You Suspect a Phishing Attack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7E54D-C502-461E-8397-6E20A71603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6696075" cy="539115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0" cap="sq">
            <a:solidFill>
              <a:schemeClr val="bg2">
                <a:lumMod val="75000"/>
              </a:schemeClr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816EEA-C74C-4297-9F06-02600C12A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654" y="799817"/>
            <a:ext cx="6565717" cy="5258367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Rectangle 3">
            <a:extLst>
              <a:ext uri="{FF2B5EF4-FFF2-40B4-BE49-F238E27FC236}">
                <a16:creationId xmlns:a16="http://schemas.microsoft.com/office/drawing/2014/main" id="{E42642B5-CFC5-8EC2-8230-7A94E373E9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1762195"/>
              </p:ext>
            </p:extLst>
          </p:nvPr>
        </p:nvGraphicFramePr>
        <p:xfrm>
          <a:off x="1082675" y="1095375"/>
          <a:ext cx="6003925" cy="4695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03245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455</Words>
  <Application>Microsoft Office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Bookman Old Style</vt:lpstr>
      <vt:lpstr>Rockwell</vt:lpstr>
      <vt:lpstr>Damask</vt:lpstr>
      <vt:lpstr>Phishing Awareness Training Outline</vt:lpstr>
      <vt:lpstr>Introduction to Phishing</vt:lpstr>
      <vt:lpstr>Types of Phishing Attacks</vt:lpstr>
      <vt:lpstr>Common Characteristics of Phishing Emails</vt:lpstr>
      <vt:lpstr>Real-world Examples</vt:lpstr>
      <vt:lpstr>Phishing Websites</vt:lpstr>
      <vt:lpstr>Social Engineering Tactics</vt:lpstr>
      <vt:lpstr>Protecting Yourself from Phishing Attacks</vt:lpstr>
      <vt:lpstr>What to Do If You Suspect a Phishing Attack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Phishing Awareness Training Outline</dc:title>
  <dc:creator>Zeyad Mahmoud Abu hamed</dc:creator>
  <cp:lastModifiedBy>Zeyad Mahmoud Abu hamed</cp:lastModifiedBy>
  <cp:revision>1</cp:revision>
  <dcterms:created xsi:type="dcterms:W3CDTF">2024-07-02T08:19:25Z</dcterms:created>
  <dcterms:modified xsi:type="dcterms:W3CDTF">2024-07-02T08:23:52Z</dcterms:modified>
</cp:coreProperties>
</file>