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A8-367C-3E41-908F-FABE3465569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F8BC-D077-E744-89F1-696A7E1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A8-367C-3E41-908F-FABE3465569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F8BC-D077-E744-89F1-696A7E1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8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A8-367C-3E41-908F-FABE3465569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F8BC-D077-E744-89F1-696A7E1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A8-367C-3E41-908F-FABE3465569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F8BC-D077-E744-89F1-696A7E1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7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A8-367C-3E41-908F-FABE3465569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F8BC-D077-E744-89F1-696A7E1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A8-367C-3E41-908F-FABE3465569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F8BC-D077-E744-89F1-696A7E1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2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A8-367C-3E41-908F-FABE3465569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F8BC-D077-E744-89F1-696A7E1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9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A8-367C-3E41-908F-FABE3465569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F8BC-D077-E744-89F1-696A7E1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2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A8-367C-3E41-908F-FABE3465569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F8BC-D077-E744-89F1-696A7E1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6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A8-367C-3E41-908F-FABE3465569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F8BC-D077-E744-89F1-696A7E1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7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A8-367C-3E41-908F-FABE3465569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F8BC-D077-E744-89F1-696A7E1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2AA8-367C-3E41-908F-FABE3465569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0F8BC-D077-E744-89F1-696A7E1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6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79651"/>
            <a:ext cx="9144000" cy="578349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same graph was generated for the 4 other indicators.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" r="2287"/>
          <a:stretch/>
        </p:blipFill>
        <p:spPr>
          <a:xfrm>
            <a:off x="1119653" y="210269"/>
            <a:ext cx="9247665" cy="574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8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06"/>
            <a:ext cx="12192000" cy="670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9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1" y="373738"/>
            <a:ext cx="10236213" cy="5064231"/>
          </a:xfr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902941" y="5958375"/>
            <a:ext cx="9160476" cy="578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same map was generated for the 4 other indicators.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80000"/>
          </a:xfr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86249" y="5414678"/>
            <a:ext cx="9988380" cy="106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same graph was generated for all other Arab Spring Countries. The process is repeated for the other four indicators.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812633"/>
          </a:xfr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41852" y="5303468"/>
            <a:ext cx="10111948" cy="1109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same graph was generated for all other non Arab Spring Countries. The process is repeated for the other four indicators.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67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Mohannad Alramlawi</dc:creator>
  <cp:lastModifiedBy>Mohannad Alramlawi</cp:lastModifiedBy>
  <cp:revision>3</cp:revision>
  <dcterms:created xsi:type="dcterms:W3CDTF">2019-05-20T07:10:29Z</dcterms:created>
  <dcterms:modified xsi:type="dcterms:W3CDTF">2019-05-20T07:36:48Z</dcterms:modified>
</cp:coreProperties>
</file>