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7" r:id="rId8"/>
    <p:sldId id="268" r:id="rId9"/>
    <p:sldId id="264" r:id="rId10"/>
    <p:sldId id="266" r:id="rId11"/>
    <p:sldId id="269" r:id="rId12"/>
    <p:sldId id="272" r:id="rId13"/>
    <p:sldId id="274" r:id="rId14"/>
    <p:sldId id="275" r:id="rId15"/>
    <p:sldId id="278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5084" autoAdjust="0"/>
  </p:normalViewPr>
  <p:slideViewPr>
    <p:cSldViewPr snapToGrid="0">
      <p:cViewPr varScale="1">
        <p:scale>
          <a:sx n="80" d="100"/>
          <a:sy n="80" d="100"/>
        </p:scale>
        <p:origin x="5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EEAF7-FF44-4159-827B-8AF1331911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95F72E-B66B-4971-A64D-40F2C9F372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Ensuring the </a:t>
          </a:r>
          <a:r>
            <a:rPr lang="en-US" b="1" i="0"/>
            <a:t>functionality</a:t>
          </a:r>
          <a:r>
            <a:rPr lang="en-US" b="0" i="0"/>
            <a:t> and </a:t>
          </a:r>
          <a:r>
            <a:rPr lang="en-US" b="1" i="0"/>
            <a:t>reliability</a:t>
          </a:r>
          <a:r>
            <a:rPr lang="en-US" b="0" i="0"/>
            <a:t> of APIs</a:t>
          </a:r>
          <a:endParaRPr lang="en-US"/>
        </a:p>
      </dgm:t>
    </dgm:pt>
    <dgm:pt modelId="{925F2A1F-7E3F-4F03-BE23-BA2D4A601A12}" type="parTrans" cxnId="{467465F0-57D6-4BCB-9E60-00170B17B2DA}">
      <dgm:prSet/>
      <dgm:spPr/>
      <dgm:t>
        <a:bodyPr/>
        <a:lstStyle/>
        <a:p>
          <a:endParaRPr lang="en-US"/>
        </a:p>
      </dgm:t>
    </dgm:pt>
    <dgm:pt modelId="{5F92DA24-6BE9-4DEF-8B26-ED1D8B1D1FCF}" type="sibTrans" cxnId="{467465F0-57D6-4BCB-9E60-00170B17B2DA}">
      <dgm:prSet/>
      <dgm:spPr/>
      <dgm:t>
        <a:bodyPr/>
        <a:lstStyle/>
        <a:p>
          <a:endParaRPr lang="en-US"/>
        </a:p>
      </dgm:t>
    </dgm:pt>
    <dgm:pt modelId="{5181AC12-52E0-40B5-9E79-ED20AA8A5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Facilitating</a:t>
          </a:r>
          <a:r>
            <a:rPr lang="en-US" b="0" i="0"/>
            <a:t> seamless </a:t>
          </a:r>
          <a:r>
            <a:rPr lang="en-US" b="1" i="0"/>
            <a:t>communication</a:t>
          </a:r>
          <a:r>
            <a:rPr lang="en-US" b="0" i="0"/>
            <a:t> between software components</a:t>
          </a:r>
          <a:endParaRPr lang="en-US"/>
        </a:p>
      </dgm:t>
    </dgm:pt>
    <dgm:pt modelId="{A4FD6F00-3ED9-4FA1-8D57-1F58AC1BFE45}" type="parTrans" cxnId="{55F5A85A-53D0-48A9-B704-4945B5EFB178}">
      <dgm:prSet/>
      <dgm:spPr/>
      <dgm:t>
        <a:bodyPr/>
        <a:lstStyle/>
        <a:p>
          <a:endParaRPr lang="en-US"/>
        </a:p>
      </dgm:t>
    </dgm:pt>
    <dgm:pt modelId="{068B834F-9C67-45DC-9D9E-CBD88CC140C7}" type="sibTrans" cxnId="{55F5A85A-53D0-48A9-B704-4945B5EFB178}">
      <dgm:prSet/>
      <dgm:spPr/>
      <dgm:t>
        <a:bodyPr/>
        <a:lstStyle/>
        <a:p>
          <a:endParaRPr lang="en-US"/>
        </a:p>
      </dgm:t>
    </dgm:pt>
    <dgm:pt modelId="{11ABAEA0-2DF9-48BD-B524-ED4AFCD35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Improving the overall quality and performance of software applications</a:t>
          </a:r>
          <a:endParaRPr lang="en-US"/>
        </a:p>
      </dgm:t>
    </dgm:pt>
    <dgm:pt modelId="{3EEFD3A5-DB97-4389-97F0-E09BD7F7E9B6}" type="parTrans" cxnId="{FED64CE4-0E25-470D-9472-927A691BB492}">
      <dgm:prSet/>
      <dgm:spPr/>
      <dgm:t>
        <a:bodyPr/>
        <a:lstStyle/>
        <a:p>
          <a:endParaRPr lang="en-US"/>
        </a:p>
      </dgm:t>
    </dgm:pt>
    <dgm:pt modelId="{41BBFC39-B27D-407A-85E0-D4ADF2046BCA}" type="sibTrans" cxnId="{FED64CE4-0E25-470D-9472-927A691BB492}">
      <dgm:prSet/>
      <dgm:spPr/>
      <dgm:t>
        <a:bodyPr/>
        <a:lstStyle/>
        <a:p>
          <a:endParaRPr lang="en-US"/>
        </a:p>
      </dgm:t>
    </dgm:pt>
    <dgm:pt modelId="{8634E33A-37CD-4B52-872D-9D22AF39E3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API </a:t>
          </a:r>
          <a:r>
            <a:rPr lang="en-US" b="1" i="0"/>
            <a:t>performance</a:t>
          </a:r>
          <a:r>
            <a:rPr lang="en-US" b="0" i="0"/>
            <a:t> directly impacts the user experience.</a:t>
          </a:r>
          <a:endParaRPr lang="en-US"/>
        </a:p>
      </dgm:t>
    </dgm:pt>
    <dgm:pt modelId="{9E9B3B00-03C8-4C4E-9C20-6F2A79C04573}" type="parTrans" cxnId="{977A61A0-90AD-43AC-997D-1A9FE936E600}">
      <dgm:prSet/>
      <dgm:spPr/>
      <dgm:t>
        <a:bodyPr/>
        <a:lstStyle/>
        <a:p>
          <a:endParaRPr lang="en-US"/>
        </a:p>
      </dgm:t>
    </dgm:pt>
    <dgm:pt modelId="{9D7B70C6-51ED-41ED-978E-AF559A0D45BA}" type="sibTrans" cxnId="{977A61A0-90AD-43AC-997D-1A9FE936E600}">
      <dgm:prSet/>
      <dgm:spPr/>
      <dgm:t>
        <a:bodyPr/>
        <a:lstStyle/>
        <a:p>
          <a:endParaRPr lang="en-US"/>
        </a:p>
      </dgm:t>
    </dgm:pt>
    <dgm:pt modelId="{1F17B934-59CD-4833-8EF1-D61712008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APIs often handle </a:t>
          </a:r>
          <a:r>
            <a:rPr lang="en-US" b="1" i="0"/>
            <a:t>sensitive data</a:t>
          </a:r>
          <a:r>
            <a:rPr lang="en-US" b="0" i="0"/>
            <a:t>, so ensuring they are </a:t>
          </a:r>
          <a:r>
            <a:rPr lang="en-US" b="1" i="0"/>
            <a:t>secure</a:t>
          </a:r>
          <a:r>
            <a:rPr lang="en-US" b="0" i="0"/>
            <a:t> is crucial</a:t>
          </a:r>
          <a:endParaRPr lang="en-US"/>
        </a:p>
      </dgm:t>
    </dgm:pt>
    <dgm:pt modelId="{FDE4E3D1-20E1-4C69-A857-AAF732F41C06}" type="parTrans" cxnId="{1FFAD80C-A362-485F-B93E-E52D74DBD442}">
      <dgm:prSet/>
      <dgm:spPr/>
      <dgm:t>
        <a:bodyPr/>
        <a:lstStyle/>
        <a:p>
          <a:endParaRPr lang="en-US"/>
        </a:p>
      </dgm:t>
    </dgm:pt>
    <dgm:pt modelId="{9DC08D97-E5B9-4396-953A-0BCDFBAFA4F0}" type="sibTrans" cxnId="{1FFAD80C-A362-485F-B93E-E52D74DBD442}">
      <dgm:prSet/>
      <dgm:spPr/>
      <dgm:t>
        <a:bodyPr/>
        <a:lstStyle/>
        <a:p>
          <a:endParaRPr lang="en-US"/>
        </a:p>
      </dgm:t>
    </dgm:pt>
    <dgm:pt modelId="{D70B5176-C5A0-4D23-BFED-3877E4808452}" type="pres">
      <dgm:prSet presAssocID="{8DEEEAF7-FF44-4159-827B-8AF13319110C}" presName="root" presStyleCnt="0">
        <dgm:presLayoutVars>
          <dgm:dir/>
          <dgm:resizeHandles val="exact"/>
        </dgm:presLayoutVars>
      </dgm:prSet>
      <dgm:spPr/>
    </dgm:pt>
    <dgm:pt modelId="{F1B2F0E1-7CD6-429B-8381-BDD45AF92D87}" type="pres">
      <dgm:prSet presAssocID="{C995F72E-B66B-4971-A64D-40F2C9F372B1}" presName="compNode" presStyleCnt="0"/>
      <dgm:spPr/>
    </dgm:pt>
    <dgm:pt modelId="{E6A4A700-7918-45B4-95FF-2409739E05C1}" type="pres">
      <dgm:prSet presAssocID="{C995F72E-B66B-4971-A64D-40F2C9F372B1}" presName="bgRect" presStyleLbl="bgShp" presStyleIdx="0" presStyleCnt="5"/>
      <dgm:spPr/>
    </dgm:pt>
    <dgm:pt modelId="{C68BBBFA-95EB-4662-A9AE-1BD64DC4433D}" type="pres">
      <dgm:prSet presAssocID="{C995F72E-B66B-4971-A64D-40F2C9F372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B4F3AD0-30C6-4FF6-9D3C-B9F986E642CD}" type="pres">
      <dgm:prSet presAssocID="{C995F72E-B66B-4971-A64D-40F2C9F372B1}" presName="spaceRect" presStyleCnt="0"/>
      <dgm:spPr/>
    </dgm:pt>
    <dgm:pt modelId="{DCD02C7B-9253-4D20-A024-A996C69552C6}" type="pres">
      <dgm:prSet presAssocID="{C995F72E-B66B-4971-A64D-40F2C9F372B1}" presName="parTx" presStyleLbl="revTx" presStyleIdx="0" presStyleCnt="5">
        <dgm:presLayoutVars>
          <dgm:chMax val="0"/>
          <dgm:chPref val="0"/>
        </dgm:presLayoutVars>
      </dgm:prSet>
      <dgm:spPr/>
    </dgm:pt>
    <dgm:pt modelId="{55FDD509-5CCF-481F-B29A-E39834B75F49}" type="pres">
      <dgm:prSet presAssocID="{5F92DA24-6BE9-4DEF-8B26-ED1D8B1D1FCF}" presName="sibTrans" presStyleCnt="0"/>
      <dgm:spPr/>
    </dgm:pt>
    <dgm:pt modelId="{EC04E968-6BB4-4170-9B69-0193CAE78897}" type="pres">
      <dgm:prSet presAssocID="{5181AC12-52E0-40B5-9E79-ED20AA8A5226}" presName="compNode" presStyleCnt="0"/>
      <dgm:spPr/>
    </dgm:pt>
    <dgm:pt modelId="{49C195B7-7427-479C-89AE-6F2D2D89C748}" type="pres">
      <dgm:prSet presAssocID="{5181AC12-52E0-40B5-9E79-ED20AA8A5226}" presName="bgRect" presStyleLbl="bgShp" presStyleIdx="1" presStyleCnt="5"/>
      <dgm:spPr/>
    </dgm:pt>
    <dgm:pt modelId="{14AA3EF3-CEE3-4953-9143-9495A4C39150}" type="pres">
      <dgm:prSet presAssocID="{5181AC12-52E0-40B5-9E79-ED20AA8A52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8004CAC-D0EC-4297-89E2-2B24CEB263DE}" type="pres">
      <dgm:prSet presAssocID="{5181AC12-52E0-40B5-9E79-ED20AA8A5226}" presName="spaceRect" presStyleCnt="0"/>
      <dgm:spPr/>
    </dgm:pt>
    <dgm:pt modelId="{E1610BDB-AC21-4A23-AB03-DA945E1AF72D}" type="pres">
      <dgm:prSet presAssocID="{5181AC12-52E0-40B5-9E79-ED20AA8A5226}" presName="parTx" presStyleLbl="revTx" presStyleIdx="1" presStyleCnt="5">
        <dgm:presLayoutVars>
          <dgm:chMax val="0"/>
          <dgm:chPref val="0"/>
        </dgm:presLayoutVars>
      </dgm:prSet>
      <dgm:spPr/>
    </dgm:pt>
    <dgm:pt modelId="{503AC41E-95A9-483D-B93E-0AE99697E2C7}" type="pres">
      <dgm:prSet presAssocID="{068B834F-9C67-45DC-9D9E-CBD88CC140C7}" presName="sibTrans" presStyleCnt="0"/>
      <dgm:spPr/>
    </dgm:pt>
    <dgm:pt modelId="{6FA5A71A-1B92-41BB-9D60-B37918E3B30A}" type="pres">
      <dgm:prSet presAssocID="{11ABAEA0-2DF9-48BD-B524-ED4AFCD35B74}" presName="compNode" presStyleCnt="0"/>
      <dgm:spPr/>
    </dgm:pt>
    <dgm:pt modelId="{4D6FFE8B-6DF8-44B5-B05C-ECC6A1DF5E46}" type="pres">
      <dgm:prSet presAssocID="{11ABAEA0-2DF9-48BD-B524-ED4AFCD35B74}" presName="bgRect" presStyleLbl="bgShp" presStyleIdx="2" presStyleCnt="5"/>
      <dgm:spPr/>
    </dgm:pt>
    <dgm:pt modelId="{4455773F-49D4-4C60-8FF8-A6DAB69F68C4}" type="pres">
      <dgm:prSet presAssocID="{11ABAEA0-2DF9-48BD-B524-ED4AFCD35B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C1B42CF-81E5-4E91-B65B-0A5FBBF842BA}" type="pres">
      <dgm:prSet presAssocID="{11ABAEA0-2DF9-48BD-B524-ED4AFCD35B74}" presName="spaceRect" presStyleCnt="0"/>
      <dgm:spPr/>
    </dgm:pt>
    <dgm:pt modelId="{41365721-9AD7-4683-8F4B-56D4F51F51D9}" type="pres">
      <dgm:prSet presAssocID="{11ABAEA0-2DF9-48BD-B524-ED4AFCD35B74}" presName="parTx" presStyleLbl="revTx" presStyleIdx="2" presStyleCnt="5">
        <dgm:presLayoutVars>
          <dgm:chMax val="0"/>
          <dgm:chPref val="0"/>
        </dgm:presLayoutVars>
      </dgm:prSet>
      <dgm:spPr/>
    </dgm:pt>
    <dgm:pt modelId="{B8DD4E0D-98DE-4B54-9151-82F71A357B73}" type="pres">
      <dgm:prSet presAssocID="{41BBFC39-B27D-407A-85E0-D4ADF2046BCA}" presName="sibTrans" presStyleCnt="0"/>
      <dgm:spPr/>
    </dgm:pt>
    <dgm:pt modelId="{96EB4B17-417E-437A-81BF-A95A27252C85}" type="pres">
      <dgm:prSet presAssocID="{8634E33A-37CD-4B52-872D-9D22AF39E373}" presName="compNode" presStyleCnt="0"/>
      <dgm:spPr/>
    </dgm:pt>
    <dgm:pt modelId="{344A6C05-3981-4CB4-85A5-8095C38DF964}" type="pres">
      <dgm:prSet presAssocID="{8634E33A-37CD-4B52-872D-9D22AF39E373}" presName="bgRect" presStyleLbl="bgShp" presStyleIdx="3" presStyleCnt="5"/>
      <dgm:spPr/>
    </dgm:pt>
    <dgm:pt modelId="{671AA6BE-D81F-41A8-9203-C7E5F2A31958}" type="pres">
      <dgm:prSet presAssocID="{8634E33A-37CD-4B52-872D-9D22AF39E3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85B0A55-A0A0-4CA5-85A2-0C5F75D70D04}" type="pres">
      <dgm:prSet presAssocID="{8634E33A-37CD-4B52-872D-9D22AF39E373}" presName="spaceRect" presStyleCnt="0"/>
      <dgm:spPr/>
    </dgm:pt>
    <dgm:pt modelId="{7B638427-DF5D-4D9D-98CF-361A2E6A9FFF}" type="pres">
      <dgm:prSet presAssocID="{8634E33A-37CD-4B52-872D-9D22AF39E373}" presName="parTx" presStyleLbl="revTx" presStyleIdx="3" presStyleCnt="5">
        <dgm:presLayoutVars>
          <dgm:chMax val="0"/>
          <dgm:chPref val="0"/>
        </dgm:presLayoutVars>
      </dgm:prSet>
      <dgm:spPr/>
    </dgm:pt>
    <dgm:pt modelId="{D1373CAF-B0EA-4A9A-8F67-77FC5F041B09}" type="pres">
      <dgm:prSet presAssocID="{9D7B70C6-51ED-41ED-978E-AF559A0D45BA}" presName="sibTrans" presStyleCnt="0"/>
      <dgm:spPr/>
    </dgm:pt>
    <dgm:pt modelId="{A953D57D-76F9-4683-B1EF-AA9AD5730531}" type="pres">
      <dgm:prSet presAssocID="{1F17B934-59CD-4833-8EF1-D61712008A06}" presName="compNode" presStyleCnt="0"/>
      <dgm:spPr/>
    </dgm:pt>
    <dgm:pt modelId="{94E443FB-EC46-4D02-870D-7DE6979108D4}" type="pres">
      <dgm:prSet presAssocID="{1F17B934-59CD-4833-8EF1-D61712008A06}" presName="bgRect" presStyleLbl="bgShp" presStyleIdx="4" presStyleCnt="5"/>
      <dgm:spPr/>
    </dgm:pt>
    <dgm:pt modelId="{E6B846CA-01A7-4DB5-A49F-111C2DC8518A}" type="pres">
      <dgm:prSet presAssocID="{1F17B934-59CD-4833-8EF1-D61712008A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44097A-35A2-42A1-805C-57EAC8455A7B}" type="pres">
      <dgm:prSet presAssocID="{1F17B934-59CD-4833-8EF1-D61712008A06}" presName="spaceRect" presStyleCnt="0"/>
      <dgm:spPr/>
    </dgm:pt>
    <dgm:pt modelId="{7489E5C6-FFFD-4981-8708-598651B58ACC}" type="pres">
      <dgm:prSet presAssocID="{1F17B934-59CD-4833-8EF1-D61712008A0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FFAD80C-A362-485F-B93E-E52D74DBD442}" srcId="{8DEEEAF7-FF44-4159-827B-8AF13319110C}" destId="{1F17B934-59CD-4833-8EF1-D61712008A06}" srcOrd="4" destOrd="0" parTransId="{FDE4E3D1-20E1-4C69-A857-AAF732F41C06}" sibTransId="{9DC08D97-E5B9-4396-953A-0BCDFBAFA4F0}"/>
    <dgm:cxn modelId="{BC0DA927-3498-4338-A57D-FAF4F8A60713}" type="presOf" srcId="{C995F72E-B66B-4971-A64D-40F2C9F372B1}" destId="{DCD02C7B-9253-4D20-A024-A996C69552C6}" srcOrd="0" destOrd="0" presId="urn:microsoft.com/office/officeart/2018/2/layout/IconVerticalSolidList"/>
    <dgm:cxn modelId="{2D3F9F45-A616-4B4D-BDC2-0118A426A80D}" type="presOf" srcId="{1F17B934-59CD-4833-8EF1-D61712008A06}" destId="{7489E5C6-FFFD-4981-8708-598651B58ACC}" srcOrd="0" destOrd="0" presId="urn:microsoft.com/office/officeart/2018/2/layout/IconVerticalSolidList"/>
    <dgm:cxn modelId="{7FEB246B-30A9-4644-91E0-1ED6A871A31F}" type="presOf" srcId="{8634E33A-37CD-4B52-872D-9D22AF39E373}" destId="{7B638427-DF5D-4D9D-98CF-361A2E6A9FFF}" srcOrd="0" destOrd="0" presId="urn:microsoft.com/office/officeart/2018/2/layout/IconVerticalSolidList"/>
    <dgm:cxn modelId="{5C35524F-399B-4151-9C28-359156319B50}" type="presOf" srcId="{8DEEEAF7-FF44-4159-827B-8AF13319110C}" destId="{D70B5176-C5A0-4D23-BFED-3877E4808452}" srcOrd="0" destOrd="0" presId="urn:microsoft.com/office/officeart/2018/2/layout/IconVerticalSolidList"/>
    <dgm:cxn modelId="{4C8C8E57-AF62-42F1-A791-22DA0372C552}" type="presOf" srcId="{5181AC12-52E0-40B5-9E79-ED20AA8A5226}" destId="{E1610BDB-AC21-4A23-AB03-DA945E1AF72D}" srcOrd="0" destOrd="0" presId="urn:microsoft.com/office/officeart/2018/2/layout/IconVerticalSolidList"/>
    <dgm:cxn modelId="{55F5A85A-53D0-48A9-B704-4945B5EFB178}" srcId="{8DEEEAF7-FF44-4159-827B-8AF13319110C}" destId="{5181AC12-52E0-40B5-9E79-ED20AA8A5226}" srcOrd="1" destOrd="0" parTransId="{A4FD6F00-3ED9-4FA1-8D57-1F58AC1BFE45}" sibTransId="{068B834F-9C67-45DC-9D9E-CBD88CC140C7}"/>
    <dgm:cxn modelId="{3BF9D79F-24E3-471A-A927-899785B7E9EF}" type="presOf" srcId="{11ABAEA0-2DF9-48BD-B524-ED4AFCD35B74}" destId="{41365721-9AD7-4683-8F4B-56D4F51F51D9}" srcOrd="0" destOrd="0" presId="urn:microsoft.com/office/officeart/2018/2/layout/IconVerticalSolidList"/>
    <dgm:cxn modelId="{977A61A0-90AD-43AC-997D-1A9FE936E600}" srcId="{8DEEEAF7-FF44-4159-827B-8AF13319110C}" destId="{8634E33A-37CD-4B52-872D-9D22AF39E373}" srcOrd="3" destOrd="0" parTransId="{9E9B3B00-03C8-4C4E-9C20-6F2A79C04573}" sibTransId="{9D7B70C6-51ED-41ED-978E-AF559A0D45BA}"/>
    <dgm:cxn modelId="{FED64CE4-0E25-470D-9472-927A691BB492}" srcId="{8DEEEAF7-FF44-4159-827B-8AF13319110C}" destId="{11ABAEA0-2DF9-48BD-B524-ED4AFCD35B74}" srcOrd="2" destOrd="0" parTransId="{3EEFD3A5-DB97-4389-97F0-E09BD7F7E9B6}" sibTransId="{41BBFC39-B27D-407A-85E0-D4ADF2046BCA}"/>
    <dgm:cxn modelId="{467465F0-57D6-4BCB-9E60-00170B17B2DA}" srcId="{8DEEEAF7-FF44-4159-827B-8AF13319110C}" destId="{C995F72E-B66B-4971-A64D-40F2C9F372B1}" srcOrd="0" destOrd="0" parTransId="{925F2A1F-7E3F-4F03-BE23-BA2D4A601A12}" sibTransId="{5F92DA24-6BE9-4DEF-8B26-ED1D8B1D1FCF}"/>
    <dgm:cxn modelId="{7868DC1E-7D17-46F6-A502-62AD5CBA9BE8}" type="presParOf" srcId="{D70B5176-C5A0-4D23-BFED-3877E4808452}" destId="{F1B2F0E1-7CD6-429B-8381-BDD45AF92D87}" srcOrd="0" destOrd="0" presId="urn:microsoft.com/office/officeart/2018/2/layout/IconVerticalSolidList"/>
    <dgm:cxn modelId="{157D916C-1CE1-4A1D-8A18-ED6939DD8B6F}" type="presParOf" srcId="{F1B2F0E1-7CD6-429B-8381-BDD45AF92D87}" destId="{E6A4A700-7918-45B4-95FF-2409739E05C1}" srcOrd="0" destOrd="0" presId="urn:microsoft.com/office/officeart/2018/2/layout/IconVerticalSolidList"/>
    <dgm:cxn modelId="{4F361091-CEAA-4C1C-8545-65747A31884E}" type="presParOf" srcId="{F1B2F0E1-7CD6-429B-8381-BDD45AF92D87}" destId="{C68BBBFA-95EB-4662-A9AE-1BD64DC4433D}" srcOrd="1" destOrd="0" presId="urn:microsoft.com/office/officeart/2018/2/layout/IconVerticalSolidList"/>
    <dgm:cxn modelId="{30952F24-0261-4CC3-84AE-2DC0C9A6F5D3}" type="presParOf" srcId="{F1B2F0E1-7CD6-429B-8381-BDD45AF92D87}" destId="{BB4F3AD0-30C6-4FF6-9D3C-B9F986E642CD}" srcOrd="2" destOrd="0" presId="urn:microsoft.com/office/officeart/2018/2/layout/IconVerticalSolidList"/>
    <dgm:cxn modelId="{1CBA2B14-889C-4A3D-A4BC-A96235CAE18F}" type="presParOf" srcId="{F1B2F0E1-7CD6-429B-8381-BDD45AF92D87}" destId="{DCD02C7B-9253-4D20-A024-A996C69552C6}" srcOrd="3" destOrd="0" presId="urn:microsoft.com/office/officeart/2018/2/layout/IconVerticalSolidList"/>
    <dgm:cxn modelId="{60DDCA3C-7999-4259-B113-A4986133CF82}" type="presParOf" srcId="{D70B5176-C5A0-4D23-BFED-3877E4808452}" destId="{55FDD509-5CCF-481F-B29A-E39834B75F49}" srcOrd="1" destOrd="0" presId="urn:microsoft.com/office/officeart/2018/2/layout/IconVerticalSolidList"/>
    <dgm:cxn modelId="{843451B9-F484-492B-B552-7557C3FAF589}" type="presParOf" srcId="{D70B5176-C5A0-4D23-BFED-3877E4808452}" destId="{EC04E968-6BB4-4170-9B69-0193CAE78897}" srcOrd="2" destOrd="0" presId="urn:microsoft.com/office/officeart/2018/2/layout/IconVerticalSolidList"/>
    <dgm:cxn modelId="{756A3C7C-2DB1-405A-AEEF-30688C1CA958}" type="presParOf" srcId="{EC04E968-6BB4-4170-9B69-0193CAE78897}" destId="{49C195B7-7427-479C-89AE-6F2D2D89C748}" srcOrd="0" destOrd="0" presId="urn:microsoft.com/office/officeart/2018/2/layout/IconVerticalSolidList"/>
    <dgm:cxn modelId="{A4572D63-74AD-49EC-B449-3D7827A2F36C}" type="presParOf" srcId="{EC04E968-6BB4-4170-9B69-0193CAE78897}" destId="{14AA3EF3-CEE3-4953-9143-9495A4C39150}" srcOrd="1" destOrd="0" presId="urn:microsoft.com/office/officeart/2018/2/layout/IconVerticalSolidList"/>
    <dgm:cxn modelId="{4A652E26-8D26-4434-A9D3-D1401F2BCB97}" type="presParOf" srcId="{EC04E968-6BB4-4170-9B69-0193CAE78897}" destId="{C8004CAC-D0EC-4297-89E2-2B24CEB263DE}" srcOrd="2" destOrd="0" presId="urn:microsoft.com/office/officeart/2018/2/layout/IconVerticalSolidList"/>
    <dgm:cxn modelId="{C462B3E4-4F17-4C48-943D-652AB9C290D6}" type="presParOf" srcId="{EC04E968-6BB4-4170-9B69-0193CAE78897}" destId="{E1610BDB-AC21-4A23-AB03-DA945E1AF72D}" srcOrd="3" destOrd="0" presId="urn:microsoft.com/office/officeart/2018/2/layout/IconVerticalSolidList"/>
    <dgm:cxn modelId="{E2D21449-4541-4CE5-BB6E-46E437D109BB}" type="presParOf" srcId="{D70B5176-C5A0-4D23-BFED-3877E4808452}" destId="{503AC41E-95A9-483D-B93E-0AE99697E2C7}" srcOrd="3" destOrd="0" presId="urn:microsoft.com/office/officeart/2018/2/layout/IconVerticalSolidList"/>
    <dgm:cxn modelId="{C189D02B-6B71-453C-B58B-C79A11EE682B}" type="presParOf" srcId="{D70B5176-C5A0-4D23-BFED-3877E4808452}" destId="{6FA5A71A-1B92-41BB-9D60-B37918E3B30A}" srcOrd="4" destOrd="0" presId="urn:microsoft.com/office/officeart/2018/2/layout/IconVerticalSolidList"/>
    <dgm:cxn modelId="{E469E8D4-B37D-4FF1-BC56-7FD68318A6CC}" type="presParOf" srcId="{6FA5A71A-1B92-41BB-9D60-B37918E3B30A}" destId="{4D6FFE8B-6DF8-44B5-B05C-ECC6A1DF5E46}" srcOrd="0" destOrd="0" presId="urn:microsoft.com/office/officeart/2018/2/layout/IconVerticalSolidList"/>
    <dgm:cxn modelId="{6852AD3E-C4B1-4904-BA89-6EB9302EB51C}" type="presParOf" srcId="{6FA5A71A-1B92-41BB-9D60-B37918E3B30A}" destId="{4455773F-49D4-4C60-8FF8-A6DAB69F68C4}" srcOrd="1" destOrd="0" presId="urn:microsoft.com/office/officeart/2018/2/layout/IconVerticalSolidList"/>
    <dgm:cxn modelId="{D98F5B98-B61B-456B-B4B6-F53EF4940A28}" type="presParOf" srcId="{6FA5A71A-1B92-41BB-9D60-B37918E3B30A}" destId="{BC1B42CF-81E5-4E91-B65B-0A5FBBF842BA}" srcOrd="2" destOrd="0" presId="urn:microsoft.com/office/officeart/2018/2/layout/IconVerticalSolidList"/>
    <dgm:cxn modelId="{7445D6C7-52FA-46D4-92C9-A8550DE6DF65}" type="presParOf" srcId="{6FA5A71A-1B92-41BB-9D60-B37918E3B30A}" destId="{41365721-9AD7-4683-8F4B-56D4F51F51D9}" srcOrd="3" destOrd="0" presId="urn:microsoft.com/office/officeart/2018/2/layout/IconVerticalSolidList"/>
    <dgm:cxn modelId="{C10F79AC-549A-4A0D-A555-523857213595}" type="presParOf" srcId="{D70B5176-C5A0-4D23-BFED-3877E4808452}" destId="{B8DD4E0D-98DE-4B54-9151-82F71A357B73}" srcOrd="5" destOrd="0" presId="urn:microsoft.com/office/officeart/2018/2/layout/IconVerticalSolidList"/>
    <dgm:cxn modelId="{A1DFB586-3D4F-4FA1-8D46-91542E32FE85}" type="presParOf" srcId="{D70B5176-C5A0-4D23-BFED-3877E4808452}" destId="{96EB4B17-417E-437A-81BF-A95A27252C85}" srcOrd="6" destOrd="0" presId="urn:microsoft.com/office/officeart/2018/2/layout/IconVerticalSolidList"/>
    <dgm:cxn modelId="{B0A587AD-952E-4390-A608-A348192B22DA}" type="presParOf" srcId="{96EB4B17-417E-437A-81BF-A95A27252C85}" destId="{344A6C05-3981-4CB4-85A5-8095C38DF964}" srcOrd="0" destOrd="0" presId="urn:microsoft.com/office/officeart/2018/2/layout/IconVerticalSolidList"/>
    <dgm:cxn modelId="{9ED33C15-07DD-48C1-A0A9-4C34BEB85634}" type="presParOf" srcId="{96EB4B17-417E-437A-81BF-A95A27252C85}" destId="{671AA6BE-D81F-41A8-9203-C7E5F2A31958}" srcOrd="1" destOrd="0" presId="urn:microsoft.com/office/officeart/2018/2/layout/IconVerticalSolidList"/>
    <dgm:cxn modelId="{84A1DA3E-793B-4DC4-A0E1-32111064F608}" type="presParOf" srcId="{96EB4B17-417E-437A-81BF-A95A27252C85}" destId="{485B0A55-A0A0-4CA5-85A2-0C5F75D70D04}" srcOrd="2" destOrd="0" presId="urn:microsoft.com/office/officeart/2018/2/layout/IconVerticalSolidList"/>
    <dgm:cxn modelId="{064E6795-FD12-4150-BF8B-9F19098AFC73}" type="presParOf" srcId="{96EB4B17-417E-437A-81BF-A95A27252C85}" destId="{7B638427-DF5D-4D9D-98CF-361A2E6A9FFF}" srcOrd="3" destOrd="0" presId="urn:microsoft.com/office/officeart/2018/2/layout/IconVerticalSolidList"/>
    <dgm:cxn modelId="{5DB447B5-EAF8-48AB-908C-4EC56A87A612}" type="presParOf" srcId="{D70B5176-C5A0-4D23-BFED-3877E4808452}" destId="{D1373CAF-B0EA-4A9A-8F67-77FC5F041B09}" srcOrd="7" destOrd="0" presId="urn:microsoft.com/office/officeart/2018/2/layout/IconVerticalSolidList"/>
    <dgm:cxn modelId="{94F2D607-EE4F-42B3-A1AE-CA757D3A111C}" type="presParOf" srcId="{D70B5176-C5A0-4D23-BFED-3877E4808452}" destId="{A953D57D-76F9-4683-B1EF-AA9AD5730531}" srcOrd="8" destOrd="0" presId="urn:microsoft.com/office/officeart/2018/2/layout/IconVerticalSolidList"/>
    <dgm:cxn modelId="{6AEFCDDF-C4A3-43AC-A5FB-0D0A7D450D58}" type="presParOf" srcId="{A953D57D-76F9-4683-B1EF-AA9AD5730531}" destId="{94E443FB-EC46-4D02-870D-7DE6979108D4}" srcOrd="0" destOrd="0" presId="urn:microsoft.com/office/officeart/2018/2/layout/IconVerticalSolidList"/>
    <dgm:cxn modelId="{1625D918-E607-4470-A144-8CD5A7A01C06}" type="presParOf" srcId="{A953D57D-76F9-4683-B1EF-AA9AD5730531}" destId="{E6B846CA-01A7-4DB5-A49F-111C2DC8518A}" srcOrd="1" destOrd="0" presId="urn:microsoft.com/office/officeart/2018/2/layout/IconVerticalSolidList"/>
    <dgm:cxn modelId="{3A1EE5BE-F0AA-46DD-A05A-937793BE63F3}" type="presParOf" srcId="{A953D57D-76F9-4683-B1EF-AA9AD5730531}" destId="{5144097A-35A2-42A1-805C-57EAC8455A7B}" srcOrd="2" destOrd="0" presId="urn:microsoft.com/office/officeart/2018/2/layout/IconVerticalSolidList"/>
    <dgm:cxn modelId="{FF6080AD-0724-4B8E-9D62-4D7A0EC0A02B}" type="presParOf" srcId="{A953D57D-76F9-4683-B1EF-AA9AD5730531}" destId="{7489E5C6-FFFD-4981-8708-598651B58A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67B51A-5AEE-44A4-887F-83AED02FD0D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2F6E0B-29FD-4EA0-A9B0-A036BBD1FDFE}">
      <dgm:prSet/>
      <dgm:spPr/>
      <dgm:t>
        <a:bodyPr/>
        <a:lstStyle/>
        <a:p>
          <a:pPr>
            <a:defRPr b="1"/>
          </a:pPr>
          <a:r>
            <a:rPr lang="en-US" b="1" i="0"/>
            <a:t>Postman</a:t>
          </a:r>
          <a:endParaRPr lang="en-US"/>
        </a:p>
      </dgm:t>
    </dgm:pt>
    <dgm:pt modelId="{07BCC6A6-21DF-413C-A372-EF876EB39A3C}" type="parTrans" cxnId="{20FF92CF-AB23-4C2D-AA37-E81E2E29DDB6}">
      <dgm:prSet/>
      <dgm:spPr/>
      <dgm:t>
        <a:bodyPr/>
        <a:lstStyle/>
        <a:p>
          <a:endParaRPr lang="en-US"/>
        </a:p>
      </dgm:t>
    </dgm:pt>
    <dgm:pt modelId="{718FB98E-70C4-4210-928C-065A991FD329}" type="sibTrans" cxnId="{20FF92CF-AB23-4C2D-AA37-E81E2E29DDB6}">
      <dgm:prSet/>
      <dgm:spPr/>
      <dgm:t>
        <a:bodyPr/>
        <a:lstStyle/>
        <a:p>
          <a:endParaRPr lang="en-US"/>
        </a:p>
      </dgm:t>
    </dgm:pt>
    <dgm:pt modelId="{792C5923-00A0-4B4F-A1DE-0242D0D13DD7}">
      <dgm:prSet/>
      <dgm:spPr/>
      <dgm:t>
        <a:bodyPr/>
        <a:lstStyle/>
        <a:p>
          <a:r>
            <a:rPr lang="en-US" b="0" i="0"/>
            <a:t>For manual and automated API testing</a:t>
          </a:r>
          <a:endParaRPr lang="en-US"/>
        </a:p>
      </dgm:t>
    </dgm:pt>
    <dgm:pt modelId="{DE773B03-9CDE-418C-8BD0-7EEC08E62D19}" type="parTrans" cxnId="{0855A370-0B45-44C6-9A56-FA66E7716E96}">
      <dgm:prSet/>
      <dgm:spPr/>
      <dgm:t>
        <a:bodyPr/>
        <a:lstStyle/>
        <a:p>
          <a:endParaRPr lang="en-US"/>
        </a:p>
      </dgm:t>
    </dgm:pt>
    <dgm:pt modelId="{8860BB4B-BB1B-455C-8ADF-1E434EDC93AD}" type="sibTrans" cxnId="{0855A370-0B45-44C6-9A56-FA66E7716E96}">
      <dgm:prSet/>
      <dgm:spPr/>
      <dgm:t>
        <a:bodyPr/>
        <a:lstStyle/>
        <a:p>
          <a:endParaRPr lang="en-US"/>
        </a:p>
      </dgm:t>
    </dgm:pt>
    <dgm:pt modelId="{5D13097B-BCD0-47CC-9F15-803905C03FAD}">
      <dgm:prSet/>
      <dgm:spPr/>
      <dgm:t>
        <a:bodyPr/>
        <a:lstStyle/>
        <a:p>
          <a:r>
            <a:rPr lang="en-US" b="0" i="0"/>
            <a:t>Supports scripting and collection runs for automated testing</a:t>
          </a:r>
          <a:endParaRPr lang="en-US"/>
        </a:p>
      </dgm:t>
    </dgm:pt>
    <dgm:pt modelId="{03703707-9E5C-4D3C-B1C7-C1D7295F9A75}" type="parTrans" cxnId="{6A5EEEF7-A083-448F-A494-304231AB8CD4}">
      <dgm:prSet/>
      <dgm:spPr/>
      <dgm:t>
        <a:bodyPr/>
        <a:lstStyle/>
        <a:p>
          <a:endParaRPr lang="en-US"/>
        </a:p>
      </dgm:t>
    </dgm:pt>
    <dgm:pt modelId="{27D551DB-20E4-4E92-9A17-61F3C0704AEE}" type="sibTrans" cxnId="{6A5EEEF7-A083-448F-A494-304231AB8CD4}">
      <dgm:prSet/>
      <dgm:spPr/>
      <dgm:t>
        <a:bodyPr/>
        <a:lstStyle/>
        <a:p>
          <a:endParaRPr lang="en-US"/>
        </a:p>
      </dgm:t>
    </dgm:pt>
    <dgm:pt modelId="{234D3E1E-C24F-4EA2-83F9-2057D33FD1A7}">
      <dgm:prSet/>
      <dgm:spPr/>
      <dgm:t>
        <a:bodyPr/>
        <a:lstStyle/>
        <a:p>
          <a:pPr>
            <a:defRPr b="1"/>
          </a:pPr>
          <a:r>
            <a:rPr lang="en-US" b="1"/>
            <a:t>REST Assured</a:t>
          </a:r>
          <a:endParaRPr lang="en-US"/>
        </a:p>
      </dgm:t>
    </dgm:pt>
    <dgm:pt modelId="{CAE0B594-6FE9-451D-BEA4-ED5433CE10B3}" type="parTrans" cxnId="{E2CCBB3D-7B81-4713-A33E-AC2CDDF936E6}">
      <dgm:prSet/>
      <dgm:spPr/>
      <dgm:t>
        <a:bodyPr/>
        <a:lstStyle/>
        <a:p>
          <a:endParaRPr lang="en-US"/>
        </a:p>
      </dgm:t>
    </dgm:pt>
    <dgm:pt modelId="{E3196394-B4B8-4D5B-95EE-DBAACFE8DCA9}" type="sibTrans" cxnId="{E2CCBB3D-7B81-4713-A33E-AC2CDDF936E6}">
      <dgm:prSet/>
      <dgm:spPr/>
      <dgm:t>
        <a:bodyPr/>
        <a:lstStyle/>
        <a:p>
          <a:endParaRPr lang="en-US"/>
        </a:p>
      </dgm:t>
    </dgm:pt>
    <dgm:pt modelId="{43851A7F-C8A6-4FD9-9006-041CA2D2551F}">
      <dgm:prSet/>
      <dgm:spPr/>
      <dgm:t>
        <a:bodyPr/>
        <a:lstStyle/>
        <a:p>
          <a:r>
            <a:rPr lang="en-US"/>
            <a:t>Java library for automating REST API testing</a:t>
          </a:r>
        </a:p>
      </dgm:t>
    </dgm:pt>
    <dgm:pt modelId="{4475DFCF-F7E7-4517-BBA7-82507335583C}" type="parTrans" cxnId="{CF220602-EA06-4D3F-B6B1-145E3068DBC5}">
      <dgm:prSet/>
      <dgm:spPr/>
      <dgm:t>
        <a:bodyPr/>
        <a:lstStyle/>
        <a:p>
          <a:endParaRPr lang="en-US"/>
        </a:p>
      </dgm:t>
    </dgm:pt>
    <dgm:pt modelId="{B82EE842-22CE-4EE5-BD27-D8A9DD76F1C9}" type="sibTrans" cxnId="{CF220602-EA06-4D3F-B6B1-145E3068DBC5}">
      <dgm:prSet/>
      <dgm:spPr/>
      <dgm:t>
        <a:bodyPr/>
        <a:lstStyle/>
        <a:p>
          <a:endParaRPr lang="en-US"/>
        </a:p>
      </dgm:t>
    </dgm:pt>
    <dgm:pt modelId="{154E8514-18BF-4AF2-80CA-C18FD48B8DB2}">
      <dgm:prSet/>
      <dgm:spPr/>
      <dgm:t>
        <a:bodyPr/>
        <a:lstStyle/>
        <a:p>
          <a:r>
            <a:rPr lang="en-US"/>
            <a:t>Integrates with popular testing frameworks like JUnit and TestNG</a:t>
          </a:r>
        </a:p>
      </dgm:t>
    </dgm:pt>
    <dgm:pt modelId="{E43E7B38-F044-4645-8E0A-345A689E94B7}" type="parTrans" cxnId="{27F9B0A9-4384-41E1-B0B7-FFFDA240CB4E}">
      <dgm:prSet/>
      <dgm:spPr/>
      <dgm:t>
        <a:bodyPr/>
        <a:lstStyle/>
        <a:p>
          <a:endParaRPr lang="en-US"/>
        </a:p>
      </dgm:t>
    </dgm:pt>
    <dgm:pt modelId="{5E49D140-91CE-4CC5-A9B2-9E7A036F71CB}" type="sibTrans" cxnId="{27F9B0A9-4384-41E1-B0B7-FFFDA240CB4E}">
      <dgm:prSet/>
      <dgm:spPr/>
      <dgm:t>
        <a:bodyPr/>
        <a:lstStyle/>
        <a:p>
          <a:endParaRPr lang="en-US"/>
        </a:p>
      </dgm:t>
    </dgm:pt>
    <dgm:pt modelId="{CACCF351-2F3E-44D7-81EC-332860FACDB2}" type="pres">
      <dgm:prSet presAssocID="{9F67B51A-5AEE-44A4-887F-83AED02FD0DC}" presName="root" presStyleCnt="0">
        <dgm:presLayoutVars>
          <dgm:dir/>
          <dgm:resizeHandles val="exact"/>
        </dgm:presLayoutVars>
      </dgm:prSet>
      <dgm:spPr/>
    </dgm:pt>
    <dgm:pt modelId="{968EBB11-D896-464B-BCA6-91868230CCC3}" type="pres">
      <dgm:prSet presAssocID="{B02F6E0B-29FD-4EA0-A9B0-A036BBD1FDFE}" presName="compNode" presStyleCnt="0"/>
      <dgm:spPr/>
    </dgm:pt>
    <dgm:pt modelId="{953AD790-284A-42FB-8553-DB08457BCD00}" type="pres">
      <dgm:prSet presAssocID="{B02F6E0B-29FD-4EA0-A9B0-A036BBD1FD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34659BB-3B29-483D-B0C7-D946396D8B90}" type="pres">
      <dgm:prSet presAssocID="{B02F6E0B-29FD-4EA0-A9B0-A036BBD1FDFE}" presName="iconSpace" presStyleCnt="0"/>
      <dgm:spPr/>
    </dgm:pt>
    <dgm:pt modelId="{1086A446-D62F-408F-ACE6-E12475EAE39E}" type="pres">
      <dgm:prSet presAssocID="{B02F6E0B-29FD-4EA0-A9B0-A036BBD1FDFE}" presName="parTx" presStyleLbl="revTx" presStyleIdx="0" presStyleCnt="4">
        <dgm:presLayoutVars>
          <dgm:chMax val="0"/>
          <dgm:chPref val="0"/>
        </dgm:presLayoutVars>
      </dgm:prSet>
      <dgm:spPr/>
    </dgm:pt>
    <dgm:pt modelId="{B9691D0A-01D3-4A7B-8E85-9FEA08FA9E2C}" type="pres">
      <dgm:prSet presAssocID="{B02F6E0B-29FD-4EA0-A9B0-A036BBD1FDFE}" presName="txSpace" presStyleCnt="0"/>
      <dgm:spPr/>
    </dgm:pt>
    <dgm:pt modelId="{3F4B0328-03CA-4728-8B47-98DD2D0DA594}" type="pres">
      <dgm:prSet presAssocID="{B02F6E0B-29FD-4EA0-A9B0-A036BBD1FDFE}" presName="desTx" presStyleLbl="revTx" presStyleIdx="1" presStyleCnt="4">
        <dgm:presLayoutVars/>
      </dgm:prSet>
      <dgm:spPr/>
    </dgm:pt>
    <dgm:pt modelId="{842C6FC6-E619-497E-B2C0-0A63D2A51E36}" type="pres">
      <dgm:prSet presAssocID="{718FB98E-70C4-4210-928C-065A991FD329}" presName="sibTrans" presStyleCnt="0"/>
      <dgm:spPr/>
    </dgm:pt>
    <dgm:pt modelId="{5AF7D043-BB81-4467-848E-F6E8CF88659E}" type="pres">
      <dgm:prSet presAssocID="{234D3E1E-C24F-4EA2-83F9-2057D33FD1A7}" presName="compNode" presStyleCnt="0"/>
      <dgm:spPr/>
    </dgm:pt>
    <dgm:pt modelId="{4B068735-8446-4BE3-BA48-AFE6B0C499E3}" type="pres">
      <dgm:prSet presAssocID="{234D3E1E-C24F-4EA2-83F9-2057D33FD1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184497-47BB-4AF1-ACD1-B10032D89E38}" type="pres">
      <dgm:prSet presAssocID="{234D3E1E-C24F-4EA2-83F9-2057D33FD1A7}" presName="iconSpace" presStyleCnt="0"/>
      <dgm:spPr/>
    </dgm:pt>
    <dgm:pt modelId="{056B83C7-A8EE-4712-B179-71C5CE946E16}" type="pres">
      <dgm:prSet presAssocID="{234D3E1E-C24F-4EA2-83F9-2057D33FD1A7}" presName="parTx" presStyleLbl="revTx" presStyleIdx="2" presStyleCnt="4">
        <dgm:presLayoutVars>
          <dgm:chMax val="0"/>
          <dgm:chPref val="0"/>
        </dgm:presLayoutVars>
      </dgm:prSet>
      <dgm:spPr/>
    </dgm:pt>
    <dgm:pt modelId="{C638AA7A-DBF7-4E44-9E67-071ADA97BCCE}" type="pres">
      <dgm:prSet presAssocID="{234D3E1E-C24F-4EA2-83F9-2057D33FD1A7}" presName="txSpace" presStyleCnt="0"/>
      <dgm:spPr/>
    </dgm:pt>
    <dgm:pt modelId="{A88329BF-BD93-48A0-84E0-49BD6DA3154E}" type="pres">
      <dgm:prSet presAssocID="{234D3E1E-C24F-4EA2-83F9-2057D33FD1A7}" presName="desTx" presStyleLbl="revTx" presStyleIdx="3" presStyleCnt="4">
        <dgm:presLayoutVars/>
      </dgm:prSet>
      <dgm:spPr/>
    </dgm:pt>
  </dgm:ptLst>
  <dgm:cxnLst>
    <dgm:cxn modelId="{CF220602-EA06-4D3F-B6B1-145E3068DBC5}" srcId="{234D3E1E-C24F-4EA2-83F9-2057D33FD1A7}" destId="{43851A7F-C8A6-4FD9-9006-041CA2D2551F}" srcOrd="0" destOrd="0" parTransId="{4475DFCF-F7E7-4517-BBA7-82507335583C}" sibTransId="{B82EE842-22CE-4EE5-BD27-D8A9DD76F1C9}"/>
    <dgm:cxn modelId="{BAD72A05-82CF-4A3D-8022-8774524EBEC8}" type="presOf" srcId="{43851A7F-C8A6-4FD9-9006-041CA2D2551F}" destId="{A88329BF-BD93-48A0-84E0-49BD6DA3154E}" srcOrd="0" destOrd="0" presId="urn:microsoft.com/office/officeart/2018/5/layout/CenteredIconLabelDescriptionList"/>
    <dgm:cxn modelId="{24080331-802C-4AB8-9F54-FC22F89FFD57}" type="presOf" srcId="{792C5923-00A0-4B4F-A1DE-0242D0D13DD7}" destId="{3F4B0328-03CA-4728-8B47-98DD2D0DA594}" srcOrd="0" destOrd="0" presId="urn:microsoft.com/office/officeart/2018/5/layout/CenteredIconLabelDescriptionList"/>
    <dgm:cxn modelId="{5AAA8B36-181D-4098-A70A-EE02232C0810}" type="presOf" srcId="{5D13097B-BCD0-47CC-9F15-803905C03FAD}" destId="{3F4B0328-03CA-4728-8B47-98DD2D0DA594}" srcOrd="0" destOrd="1" presId="urn:microsoft.com/office/officeart/2018/5/layout/CenteredIconLabelDescriptionList"/>
    <dgm:cxn modelId="{E2CCBB3D-7B81-4713-A33E-AC2CDDF936E6}" srcId="{9F67B51A-5AEE-44A4-887F-83AED02FD0DC}" destId="{234D3E1E-C24F-4EA2-83F9-2057D33FD1A7}" srcOrd="1" destOrd="0" parTransId="{CAE0B594-6FE9-451D-BEA4-ED5433CE10B3}" sibTransId="{E3196394-B4B8-4D5B-95EE-DBAACFE8DCA9}"/>
    <dgm:cxn modelId="{2DB5D43D-128C-4D2B-8391-9DE5865EE472}" type="presOf" srcId="{154E8514-18BF-4AF2-80CA-C18FD48B8DB2}" destId="{A88329BF-BD93-48A0-84E0-49BD6DA3154E}" srcOrd="0" destOrd="1" presId="urn:microsoft.com/office/officeart/2018/5/layout/CenteredIconLabelDescriptionList"/>
    <dgm:cxn modelId="{7C2E9561-7956-4C3A-8562-11C676B67A68}" type="presOf" srcId="{234D3E1E-C24F-4EA2-83F9-2057D33FD1A7}" destId="{056B83C7-A8EE-4712-B179-71C5CE946E16}" srcOrd="0" destOrd="0" presId="urn:microsoft.com/office/officeart/2018/5/layout/CenteredIconLabelDescriptionList"/>
    <dgm:cxn modelId="{0855A370-0B45-44C6-9A56-FA66E7716E96}" srcId="{B02F6E0B-29FD-4EA0-A9B0-A036BBD1FDFE}" destId="{792C5923-00A0-4B4F-A1DE-0242D0D13DD7}" srcOrd="0" destOrd="0" parTransId="{DE773B03-9CDE-418C-8BD0-7EEC08E62D19}" sibTransId="{8860BB4B-BB1B-455C-8ADF-1E434EDC93AD}"/>
    <dgm:cxn modelId="{1A5C469E-868B-41F9-88B1-1BB8CB8E273D}" type="presOf" srcId="{B02F6E0B-29FD-4EA0-A9B0-A036BBD1FDFE}" destId="{1086A446-D62F-408F-ACE6-E12475EAE39E}" srcOrd="0" destOrd="0" presId="urn:microsoft.com/office/officeart/2018/5/layout/CenteredIconLabelDescriptionList"/>
    <dgm:cxn modelId="{27F9B0A9-4384-41E1-B0B7-FFFDA240CB4E}" srcId="{234D3E1E-C24F-4EA2-83F9-2057D33FD1A7}" destId="{154E8514-18BF-4AF2-80CA-C18FD48B8DB2}" srcOrd="1" destOrd="0" parTransId="{E43E7B38-F044-4645-8E0A-345A689E94B7}" sibTransId="{5E49D140-91CE-4CC5-A9B2-9E7A036F71CB}"/>
    <dgm:cxn modelId="{154016BA-0DE8-4380-A8A9-BE12969221BA}" type="presOf" srcId="{9F67B51A-5AEE-44A4-887F-83AED02FD0DC}" destId="{CACCF351-2F3E-44D7-81EC-332860FACDB2}" srcOrd="0" destOrd="0" presId="urn:microsoft.com/office/officeart/2018/5/layout/CenteredIconLabelDescriptionList"/>
    <dgm:cxn modelId="{20FF92CF-AB23-4C2D-AA37-E81E2E29DDB6}" srcId="{9F67B51A-5AEE-44A4-887F-83AED02FD0DC}" destId="{B02F6E0B-29FD-4EA0-A9B0-A036BBD1FDFE}" srcOrd="0" destOrd="0" parTransId="{07BCC6A6-21DF-413C-A372-EF876EB39A3C}" sibTransId="{718FB98E-70C4-4210-928C-065A991FD329}"/>
    <dgm:cxn modelId="{6A5EEEF7-A083-448F-A494-304231AB8CD4}" srcId="{B02F6E0B-29FD-4EA0-A9B0-A036BBD1FDFE}" destId="{5D13097B-BCD0-47CC-9F15-803905C03FAD}" srcOrd="1" destOrd="0" parTransId="{03703707-9E5C-4D3C-B1C7-C1D7295F9A75}" sibTransId="{27D551DB-20E4-4E92-9A17-61F3C0704AEE}"/>
    <dgm:cxn modelId="{8A584B33-AE9A-42E5-9ACB-A946B6BC3FEE}" type="presParOf" srcId="{CACCF351-2F3E-44D7-81EC-332860FACDB2}" destId="{968EBB11-D896-464B-BCA6-91868230CCC3}" srcOrd="0" destOrd="0" presId="urn:microsoft.com/office/officeart/2018/5/layout/CenteredIconLabelDescriptionList"/>
    <dgm:cxn modelId="{30CD27A8-553D-4DB3-83CA-9B5BD5945058}" type="presParOf" srcId="{968EBB11-D896-464B-BCA6-91868230CCC3}" destId="{953AD790-284A-42FB-8553-DB08457BCD00}" srcOrd="0" destOrd="0" presId="urn:microsoft.com/office/officeart/2018/5/layout/CenteredIconLabelDescriptionList"/>
    <dgm:cxn modelId="{448F3DF6-1C8E-4257-AD38-575DDC27200F}" type="presParOf" srcId="{968EBB11-D896-464B-BCA6-91868230CCC3}" destId="{634659BB-3B29-483D-B0C7-D946396D8B90}" srcOrd="1" destOrd="0" presId="urn:microsoft.com/office/officeart/2018/5/layout/CenteredIconLabelDescriptionList"/>
    <dgm:cxn modelId="{30A3C747-E4C6-4709-BB2D-F5335C04FC85}" type="presParOf" srcId="{968EBB11-D896-464B-BCA6-91868230CCC3}" destId="{1086A446-D62F-408F-ACE6-E12475EAE39E}" srcOrd="2" destOrd="0" presId="urn:microsoft.com/office/officeart/2018/5/layout/CenteredIconLabelDescriptionList"/>
    <dgm:cxn modelId="{80E5FC81-8052-403B-9C38-21C832076960}" type="presParOf" srcId="{968EBB11-D896-464B-BCA6-91868230CCC3}" destId="{B9691D0A-01D3-4A7B-8E85-9FEA08FA9E2C}" srcOrd="3" destOrd="0" presId="urn:microsoft.com/office/officeart/2018/5/layout/CenteredIconLabelDescriptionList"/>
    <dgm:cxn modelId="{FC1DDA33-BC61-448B-8DF4-378625CA6FD3}" type="presParOf" srcId="{968EBB11-D896-464B-BCA6-91868230CCC3}" destId="{3F4B0328-03CA-4728-8B47-98DD2D0DA594}" srcOrd="4" destOrd="0" presId="urn:microsoft.com/office/officeart/2018/5/layout/CenteredIconLabelDescriptionList"/>
    <dgm:cxn modelId="{ACADBCA5-E0B1-4796-9344-72A729449027}" type="presParOf" srcId="{CACCF351-2F3E-44D7-81EC-332860FACDB2}" destId="{842C6FC6-E619-497E-B2C0-0A63D2A51E36}" srcOrd="1" destOrd="0" presId="urn:microsoft.com/office/officeart/2018/5/layout/CenteredIconLabelDescriptionList"/>
    <dgm:cxn modelId="{9EEB694D-1E57-40A5-9E44-011827921E22}" type="presParOf" srcId="{CACCF351-2F3E-44D7-81EC-332860FACDB2}" destId="{5AF7D043-BB81-4467-848E-F6E8CF88659E}" srcOrd="2" destOrd="0" presId="urn:microsoft.com/office/officeart/2018/5/layout/CenteredIconLabelDescriptionList"/>
    <dgm:cxn modelId="{29C78A00-43F4-4F00-9267-E175D2EDB396}" type="presParOf" srcId="{5AF7D043-BB81-4467-848E-F6E8CF88659E}" destId="{4B068735-8446-4BE3-BA48-AFE6B0C499E3}" srcOrd="0" destOrd="0" presId="urn:microsoft.com/office/officeart/2018/5/layout/CenteredIconLabelDescriptionList"/>
    <dgm:cxn modelId="{09492DB3-44F9-4D70-8E3F-E85B73CB8EED}" type="presParOf" srcId="{5AF7D043-BB81-4467-848E-F6E8CF88659E}" destId="{BF184497-47BB-4AF1-ACD1-B10032D89E38}" srcOrd="1" destOrd="0" presId="urn:microsoft.com/office/officeart/2018/5/layout/CenteredIconLabelDescriptionList"/>
    <dgm:cxn modelId="{3B7639C3-7A27-420C-81B8-0DB13D0E8027}" type="presParOf" srcId="{5AF7D043-BB81-4467-848E-F6E8CF88659E}" destId="{056B83C7-A8EE-4712-B179-71C5CE946E16}" srcOrd="2" destOrd="0" presId="urn:microsoft.com/office/officeart/2018/5/layout/CenteredIconLabelDescriptionList"/>
    <dgm:cxn modelId="{04D15041-0D2F-4B78-B001-14F902899DBA}" type="presParOf" srcId="{5AF7D043-BB81-4467-848E-F6E8CF88659E}" destId="{C638AA7A-DBF7-4E44-9E67-071ADA97BCCE}" srcOrd="3" destOrd="0" presId="urn:microsoft.com/office/officeart/2018/5/layout/CenteredIconLabelDescriptionList"/>
    <dgm:cxn modelId="{05DCBFB9-801A-45F4-97FD-698276D0F61A}" type="presParOf" srcId="{5AF7D043-BB81-4467-848E-F6E8CF88659E}" destId="{A88329BF-BD93-48A0-84E0-49BD6DA3154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0F472A-CA2E-4069-8F0C-AE37C837A32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1CB4B8E-A815-47D4-9240-209EE4F483DB}">
      <dgm:prSet/>
      <dgm:spPr/>
      <dgm:t>
        <a:bodyPr/>
        <a:lstStyle/>
        <a:p>
          <a:pPr>
            <a:defRPr b="1"/>
          </a:pPr>
          <a:r>
            <a:rPr lang="en-US" b="1" i="0"/>
            <a:t>SoapUI</a:t>
          </a:r>
          <a:endParaRPr lang="en-US"/>
        </a:p>
      </dgm:t>
    </dgm:pt>
    <dgm:pt modelId="{4B87677E-F5F0-4B96-95FB-6F28141A30AA}" type="parTrans" cxnId="{6C9C6CD6-667E-45D8-A41A-28B03860035E}">
      <dgm:prSet/>
      <dgm:spPr/>
      <dgm:t>
        <a:bodyPr/>
        <a:lstStyle/>
        <a:p>
          <a:endParaRPr lang="en-US"/>
        </a:p>
      </dgm:t>
    </dgm:pt>
    <dgm:pt modelId="{A9B34D1F-2BCB-4C2B-A770-2BCEEF420708}" type="sibTrans" cxnId="{6C9C6CD6-667E-45D8-A41A-28B03860035E}">
      <dgm:prSet/>
      <dgm:spPr/>
      <dgm:t>
        <a:bodyPr/>
        <a:lstStyle/>
        <a:p>
          <a:endParaRPr lang="en-US"/>
        </a:p>
      </dgm:t>
    </dgm:pt>
    <dgm:pt modelId="{E9AC5535-0770-4CDD-8D61-0D59514E1D9D}">
      <dgm:prSet/>
      <dgm:spPr/>
      <dgm:t>
        <a:bodyPr/>
        <a:lstStyle/>
        <a:p>
          <a:r>
            <a:rPr lang="en-US" b="0" i="0"/>
            <a:t>For testing SOAP and REST APIs</a:t>
          </a:r>
          <a:endParaRPr lang="en-US"/>
        </a:p>
      </dgm:t>
    </dgm:pt>
    <dgm:pt modelId="{9513C340-D32A-44F8-9763-983A1EE24096}" type="parTrans" cxnId="{DE5B911E-A24C-40A7-AF9A-2688D572D7FB}">
      <dgm:prSet/>
      <dgm:spPr/>
      <dgm:t>
        <a:bodyPr/>
        <a:lstStyle/>
        <a:p>
          <a:endParaRPr lang="en-US"/>
        </a:p>
      </dgm:t>
    </dgm:pt>
    <dgm:pt modelId="{9D7FBA7B-BEF3-4434-AF6C-468DA800EAC3}" type="sibTrans" cxnId="{DE5B911E-A24C-40A7-AF9A-2688D572D7FB}">
      <dgm:prSet/>
      <dgm:spPr/>
      <dgm:t>
        <a:bodyPr/>
        <a:lstStyle/>
        <a:p>
          <a:endParaRPr lang="en-US"/>
        </a:p>
      </dgm:t>
    </dgm:pt>
    <dgm:pt modelId="{7E79FB1A-9461-4ABF-AC54-DA51389C3B12}">
      <dgm:prSet/>
      <dgm:spPr/>
      <dgm:t>
        <a:bodyPr/>
        <a:lstStyle/>
        <a:p>
          <a:r>
            <a:rPr lang="en-US" b="0" i="0"/>
            <a:t>Supports functional testing, load testing, and security testing</a:t>
          </a:r>
          <a:endParaRPr lang="en-US"/>
        </a:p>
      </dgm:t>
    </dgm:pt>
    <dgm:pt modelId="{BA1536B0-9F4E-40C5-B66A-57E523F66AFA}" type="parTrans" cxnId="{02859F5F-EF94-428C-BF73-14236704F609}">
      <dgm:prSet/>
      <dgm:spPr/>
      <dgm:t>
        <a:bodyPr/>
        <a:lstStyle/>
        <a:p>
          <a:endParaRPr lang="en-US"/>
        </a:p>
      </dgm:t>
    </dgm:pt>
    <dgm:pt modelId="{5B03F660-3827-438C-B53D-692BFB241725}" type="sibTrans" cxnId="{02859F5F-EF94-428C-BF73-14236704F609}">
      <dgm:prSet/>
      <dgm:spPr/>
      <dgm:t>
        <a:bodyPr/>
        <a:lstStyle/>
        <a:p>
          <a:endParaRPr lang="en-US"/>
        </a:p>
      </dgm:t>
    </dgm:pt>
    <dgm:pt modelId="{D865AA0B-76A9-40BA-9A6E-14A06648EB79}">
      <dgm:prSet/>
      <dgm:spPr/>
      <dgm:t>
        <a:bodyPr/>
        <a:lstStyle/>
        <a:p>
          <a:pPr>
            <a:defRPr b="1"/>
          </a:pPr>
          <a:r>
            <a:rPr lang="en-US" b="1"/>
            <a:t>JMeter</a:t>
          </a:r>
          <a:endParaRPr lang="en-US"/>
        </a:p>
      </dgm:t>
    </dgm:pt>
    <dgm:pt modelId="{E0EC15B3-FAFA-4E7B-BEE7-B1F2A58D024E}" type="parTrans" cxnId="{1B76954D-1890-4E72-815A-933E86F7EEF3}">
      <dgm:prSet/>
      <dgm:spPr/>
      <dgm:t>
        <a:bodyPr/>
        <a:lstStyle/>
        <a:p>
          <a:endParaRPr lang="en-US"/>
        </a:p>
      </dgm:t>
    </dgm:pt>
    <dgm:pt modelId="{6EE61585-3038-4434-92E3-290DBA8414C7}" type="sibTrans" cxnId="{1B76954D-1890-4E72-815A-933E86F7EEF3}">
      <dgm:prSet/>
      <dgm:spPr/>
      <dgm:t>
        <a:bodyPr/>
        <a:lstStyle/>
        <a:p>
          <a:endParaRPr lang="en-US"/>
        </a:p>
      </dgm:t>
    </dgm:pt>
    <dgm:pt modelId="{86323631-FA8B-4321-A25C-8977090A9822}">
      <dgm:prSet/>
      <dgm:spPr/>
      <dgm:t>
        <a:bodyPr/>
        <a:lstStyle/>
        <a:p>
          <a:r>
            <a:rPr lang="en-US"/>
            <a:t>Java library for automating REST API testing</a:t>
          </a:r>
        </a:p>
      </dgm:t>
    </dgm:pt>
    <dgm:pt modelId="{D4437B0C-3184-4965-9523-EE0F758B8B4D}" type="parTrans" cxnId="{6209399E-1200-4F76-83C8-A807F9B015F0}">
      <dgm:prSet/>
      <dgm:spPr/>
      <dgm:t>
        <a:bodyPr/>
        <a:lstStyle/>
        <a:p>
          <a:endParaRPr lang="en-US"/>
        </a:p>
      </dgm:t>
    </dgm:pt>
    <dgm:pt modelId="{31C52D01-AE9D-430C-8936-78873EAFED84}" type="sibTrans" cxnId="{6209399E-1200-4F76-83C8-A807F9B015F0}">
      <dgm:prSet/>
      <dgm:spPr/>
      <dgm:t>
        <a:bodyPr/>
        <a:lstStyle/>
        <a:p>
          <a:endParaRPr lang="en-US"/>
        </a:p>
      </dgm:t>
    </dgm:pt>
    <dgm:pt modelId="{2B1E4B8C-85FF-4A21-9B25-368F1B934C3A}">
      <dgm:prSet/>
      <dgm:spPr/>
      <dgm:t>
        <a:bodyPr/>
        <a:lstStyle/>
        <a:p>
          <a:r>
            <a:rPr lang="en-US"/>
            <a:t>Integrates with popular testing frameworks like JUnit and TestNG</a:t>
          </a:r>
        </a:p>
      </dgm:t>
    </dgm:pt>
    <dgm:pt modelId="{F7187F84-4902-4B8C-A770-3588B7B12FF1}" type="parTrans" cxnId="{C8375BE6-C574-4B8D-B8BB-309C80D76CF7}">
      <dgm:prSet/>
      <dgm:spPr/>
      <dgm:t>
        <a:bodyPr/>
        <a:lstStyle/>
        <a:p>
          <a:endParaRPr lang="en-US"/>
        </a:p>
      </dgm:t>
    </dgm:pt>
    <dgm:pt modelId="{D327AC0B-62FD-45C9-A9CC-F85768A820A5}" type="sibTrans" cxnId="{C8375BE6-C574-4B8D-B8BB-309C80D76CF7}">
      <dgm:prSet/>
      <dgm:spPr/>
      <dgm:t>
        <a:bodyPr/>
        <a:lstStyle/>
        <a:p>
          <a:endParaRPr lang="en-US"/>
        </a:p>
      </dgm:t>
    </dgm:pt>
    <dgm:pt modelId="{9CCA52C9-81D7-4858-A1B6-2B102A038561}" type="pres">
      <dgm:prSet presAssocID="{090F472A-CA2E-4069-8F0C-AE37C837A324}" presName="root" presStyleCnt="0">
        <dgm:presLayoutVars>
          <dgm:dir/>
          <dgm:resizeHandles val="exact"/>
        </dgm:presLayoutVars>
      </dgm:prSet>
      <dgm:spPr/>
    </dgm:pt>
    <dgm:pt modelId="{CB950ECE-6A69-4F94-A134-3DA667F5B7FE}" type="pres">
      <dgm:prSet presAssocID="{B1CB4B8E-A815-47D4-9240-209EE4F483DB}" presName="compNode" presStyleCnt="0"/>
      <dgm:spPr/>
    </dgm:pt>
    <dgm:pt modelId="{2B150C8B-1E75-4A24-8DD8-F97E58788FC6}" type="pres">
      <dgm:prSet presAssocID="{B1CB4B8E-A815-47D4-9240-209EE4F483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95473949-FC8D-4CF9-B461-DBDBC7C898E8}" type="pres">
      <dgm:prSet presAssocID="{B1CB4B8E-A815-47D4-9240-209EE4F483DB}" presName="iconSpace" presStyleCnt="0"/>
      <dgm:spPr/>
    </dgm:pt>
    <dgm:pt modelId="{4A5ED4D4-968F-4287-8C4A-D17F01161262}" type="pres">
      <dgm:prSet presAssocID="{B1CB4B8E-A815-47D4-9240-209EE4F483DB}" presName="parTx" presStyleLbl="revTx" presStyleIdx="0" presStyleCnt="4">
        <dgm:presLayoutVars>
          <dgm:chMax val="0"/>
          <dgm:chPref val="0"/>
        </dgm:presLayoutVars>
      </dgm:prSet>
      <dgm:spPr/>
    </dgm:pt>
    <dgm:pt modelId="{ABCAE041-5BDF-4C07-BF42-94C11EB78378}" type="pres">
      <dgm:prSet presAssocID="{B1CB4B8E-A815-47D4-9240-209EE4F483DB}" presName="txSpace" presStyleCnt="0"/>
      <dgm:spPr/>
    </dgm:pt>
    <dgm:pt modelId="{0D2984A4-0F8E-46A3-A8C8-2F4F1E57C589}" type="pres">
      <dgm:prSet presAssocID="{B1CB4B8E-A815-47D4-9240-209EE4F483DB}" presName="desTx" presStyleLbl="revTx" presStyleIdx="1" presStyleCnt="4">
        <dgm:presLayoutVars/>
      </dgm:prSet>
      <dgm:spPr/>
    </dgm:pt>
    <dgm:pt modelId="{D7A3EDBE-54A6-4EE7-A0EB-A5E8AB520675}" type="pres">
      <dgm:prSet presAssocID="{A9B34D1F-2BCB-4C2B-A770-2BCEEF420708}" presName="sibTrans" presStyleCnt="0"/>
      <dgm:spPr/>
    </dgm:pt>
    <dgm:pt modelId="{7A754DFE-44C7-4651-9A14-7B5B56FDBEC2}" type="pres">
      <dgm:prSet presAssocID="{D865AA0B-76A9-40BA-9A6E-14A06648EB79}" presName="compNode" presStyleCnt="0"/>
      <dgm:spPr/>
    </dgm:pt>
    <dgm:pt modelId="{0B0119CB-F408-4AF1-8CEF-39A610AC3452}" type="pres">
      <dgm:prSet presAssocID="{D865AA0B-76A9-40BA-9A6E-14A06648EB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D64570-5E24-4BFD-A28A-8C1BFFCC7844}" type="pres">
      <dgm:prSet presAssocID="{D865AA0B-76A9-40BA-9A6E-14A06648EB79}" presName="iconSpace" presStyleCnt="0"/>
      <dgm:spPr/>
    </dgm:pt>
    <dgm:pt modelId="{FE93B45C-160F-4354-9AB2-242836B9C884}" type="pres">
      <dgm:prSet presAssocID="{D865AA0B-76A9-40BA-9A6E-14A06648EB79}" presName="parTx" presStyleLbl="revTx" presStyleIdx="2" presStyleCnt="4">
        <dgm:presLayoutVars>
          <dgm:chMax val="0"/>
          <dgm:chPref val="0"/>
        </dgm:presLayoutVars>
      </dgm:prSet>
      <dgm:spPr/>
    </dgm:pt>
    <dgm:pt modelId="{759A89F3-9966-4FBC-90E8-211F9D10588F}" type="pres">
      <dgm:prSet presAssocID="{D865AA0B-76A9-40BA-9A6E-14A06648EB79}" presName="txSpace" presStyleCnt="0"/>
      <dgm:spPr/>
    </dgm:pt>
    <dgm:pt modelId="{20B2F1CF-2DCC-45AC-A66E-EABAF3F70601}" type="pres">
      <dgm:prSet presAssocID="{D865AA0B-76A9-40BA-9A6E-14A06648EB79}" presName="desTx" presStyleLbl="revTx" presStyleIdx="3" presStyleCnt="4">
        <dgm:presLayoutVars/>
      </dgm:prSet>
      <dgm:spPr/>
    </dgm:pt>
  </dgm:ptLst>
  <dgm:cxnLst>
    <dgm:cxn modelId="{FEE8180A-8DE4-406E-A0F4-F8628C271ED3}" type="presOf" srcId="{E9AC5535-0770-4CDD-8D61-0D59514E1D9D}" destId="{0D2984A4-0F8E-46A3-A8C8-2F4F1E57C589}" srcOrd="0" destOrd="0" presId="urn:microsoft.com/office/officeart/2018/5/layout/CenteredIconLabelDescriptionList"/>
    <dgm:cxn modelId="{B014A11C-15B0-43D9-A2D6-F9A0ED94D9F4}" type="presOf" srcId="{7E79FB1A-9461-4ABF-AC54-DA51389C3B12}" destId="{0D2984A4-0F8E-46A3-A8C8-2F4F1E57C589}" srcOrd="0" destOrd="1" presId="urn:microsoft.com/office/officeart/2018/5/layout/CenteredIconLabelDescriptionList"/>
    <dgm:cxn modelId="{DE5B911E-A24C-40A7-AF9A-2688D572D7FB}" srcId="{B1CB4B8E-A815-47D4-9240-209EE4F483DB}" destId="{E9AC5535-0770-4CDD-8D61-0D59514E1D9D}" srcOrd="0" destOrd="0" parTransId="{9513C340-D32A-44F8-9763-983A1EE24096}" sibTransId="{9D7FBA7B-BEF3-4434-AF6C-468DA800EAC3}"/>
    <dgm:cxn modelId="{02859F5F-EF94-428C-BF73-14236704F609}" srcId="{B1CB4B8E-A815-47D4-9240-209EE4F483DB}" destId="{7E79FB1A-9461-4ABF-AC54-DA51389C3B12}" srcOrd="1" destOrd="0" parTransId="{BA1536B0-9F4E-40C5-B66A-57E523F66AFA}" sibTransId="{5B03F660-3827-438C-B53D-692BFB241725}"/>
    <dgm:cxn modelId="{1B76954D-1890-4E72-815A-933E86F7EEF3}" srcId="{090F472A-CA2E-4069-8F0C-AE37C837A324}" destId="{D865AA0B-76A9-40BA-9A6E-14A06648EB79}" srcOrd="1" destOrd="0" parTransId="{E0EC15B3-FAFA-4E7B-BEE7-B1F2A58D024E}" sibTransId="{6EE61585-3038-4434-92E3-290DBA8414C7}"/>
    <dgm:cxn modelId="{FEA40773-8A9F-46B9-B56D-F7B025490827}" type="presOf" srcId="{090F472A-CA2E-4069-8F0C-AE37C837A324}" destId="{9CCA52C9-81D7-4858-A1B6-2B102A038561}" srcOrd="0" destOrd="0" presId="urn:microsoft.com/office/officeart/2018/5/layout/CenteredIconLabelDescriptionList"/>
    <dgm:cxn modelId="{37711473-C67B-4744-BFD2-173346F86179}" type="presOf" srcId="{B1CB4B8E-A815-47D4-9240-209EE4F483DB}" destId="{4A5ED4D4-968F-4287-8C4A-D17F01161262}" srcOrd="0" destOrd="0" presId="urn:microsoft.com/office/officeart/2018/5/layout/CenteredIconLabelDescriptionList"/>
    <dgm:cxn modelId="{0E42E87B-C29B-4B7C-A27B-63A1FE109A79}" type="presOf" srcId="{D865AA0B-76A9-40BA-9A6E-14A06648EB79}" destId="{FE93B45C-160F-4354-9AB2-242836B9C884}" srcOrd="0" destOrd="0" presId="urn:microsoft.com/office/officeart/2018/5/layout/CenteredIconLabelDescriptionList"/>
    <dgm:cxn modelId="{59DF4D9B-9979-4BEE-880F-85C190039A05}" type="presOf" srcId="{86323631-FA8B-4321-A25C-8977090A9822}" destId="{20B2F1CF-2DCC-45AC-A66E-EABAF3F70601}" srcOrd="0" destOrd="0" presId="urn:microsoft.com/office/officeart/2018/5/layout/CenteredIconLabelDescriptionList"/>
    <dgm:cxn modelId="{6209399E-1200-4F76-83C8-A807F9B015F0}" srcId="{D865AA0B-76A9-40BA-9A6E-14A06648EB79}" destId="{86323631-FA8B-4321-A25C-8977090A9822}" srcOrd="0" destOrd="0" parTransId="{D4437B0C-3184-4965-9523-EE0F758B8B4D}" sibTransId="{31C52D01-AE9D-430C-8936-78873EAFED84}"/>
    <dgm:cxn modelId="{42C9A6D2-D859-4936-9EF2-6376ED277175}" type="presOf" srcId="{2B1E4B8C-85FF-4A21-9B25-368F1B934C3A}" destId="{20B2F1CF-2DCC-45AC-A66E-EABAF3F70601}" srcOrd="0" destOrd="1" presId="urn:microsoft.com/office/officeart/2018/5/layout/CenteredIconLabelDescriptionList"/>
    <dgm:cxn modelId="{6C9C6CD6-667E-45D8-A41A-28B03860035E}" srcId="{090F472A-CA2E-4069-8F0C-AE37C837A324}" destId="{B1CB4B8E-A815-47D4-9240-209EE4F483DB}" srcOrd="0" destOrd="0" parTransId="{4B87677E-F5F0-4B96-95FB-6F28141A30AA}" sibTransId="{A9B34D1F-2BCB-4C2B-A770-2BCEEF420708}"/>
    <dgm:cxn modelId="{C8375BE6-C574-4B8D-B8BB-309C80D76CF7}" srcId="{D865AA0B-76A9-40BA-9A6E-14A06648EB79}" destId="{2B1E4B8C-85FF-4A21-9B25-368F1B934C3A}" srcOrd="1" destOrd="0" parTransId="{F7187F84-4902-4B8C-A770-3588B7B12FF1}" sibTransId="{D327AC0B-62FD-45C9-A9CC-F85768A820A5}"/>
    <dgm:cxn modelId="{94446F3C-46A5-4D64-B724-99A44B0992F8}" type="presParOf" srcId="{9CCA52C9-81D7-4858-A1B6-2B102A038561}" destId="{CB950ECE-6A69-4F94-A134-3DA667F5B7FE}" srcOrd="0" destOrd="0" presId="urn:microsoft.com/office/officeart/2018/5/layout/CenteredIconLabelDescriptionList"/>
    <dgm:cxn modelId="{A0076B70-11BB-4EBC-BF1A-D2C0429ECF23}" type="presParOf" srcId="{CB950ECE-6A69-4F94-A134-3DA667F5B7FE}" destId="{2B150C8B-1E75-4A24-8DD8-F97E58788FC6}" srcOrd="0" destOrd="0" presId="urn:microsoft.com/office/officeart/2018/5/layout/CenteredIconLabelDescriptionList"/>
    <dgm:cxn modelId="{7AA56EC2-5EB9-4B32-954A-758FC095D359}" type="presParOf" srcId="{CB950ECE-6A69-4F94-A134-3DA667F5B7FE}" destId="{95473949-FC8D-4CF9-B461-DBDBC7C898E8}" srcOrd="1" destOrd="0" presId="urn:microsoft.com/office/officeart/2018/5/layout/CenteredIconLabelDescriptionList"/>
    <dgm:cxn modelId="{62BC820B-91C8-4BCC-8F41-08BFB586DB08}" type="presParOf" srcId="{CB950ECE-6A69-4F94-A134-3DA667F5B7FE}" destId="{4A5ED4D4-968F-4287-8C4A-D17F01161262}" srcOrd="2" destOrd="0" presId="urn:microsoft.com/office/officeart/2018/5/layout/CenteredIconLabelDescriptionList"/>
    <dgm:cxn modelId="{9AF83925-DA70-484E-89E5-12479B37980D}" type="presParOf" srcId="{CB950ECE-6A69-4F94-A134-3DA667F5B7FE}" destId="{ABCAE041-5BDF-4C07-BF42-94C11EB78378}" srcOrd="3" destOrd="0" presId="urn:microsoft.com/office/officeart/2018/5/layout/CenteredIconLabelDescriptionList"/>
    <dgm:cxn modelId="{4C1AF54D-E7CE-4644-B8CD-57113EA1DFC5}" type="presParOf" srcId="{CB950ECE-6A69-4F94-A134-3DA667F5B7FE}" destId="{0D2984A4-0F8E-46A3-A8C8-2F4F1E57C589}" srcOrd="4" destOrd="0" presId="urn:microsoft.com/office/officeart/2018/5/layout/CenteredIconLabelDescriptionList"/>
    <dgm:cxn modelId="{82DFEA5E-F3F0-40E4-8DDE-852A02D76138}" type="presParOf" srcId="{9CCA52C9-81D7-4858-A1B6-2B102A038561}" destId="{D7A3EDBE-54A6-4EE7-A0EB-A5E8AB520675}" srcOrd="1" destOrd="0" presId="urn:microsoft.com/office/officeart/2018/5/layout/CenteredIconLabelDescriptionList"/>
    <dgm:cxn modelId="{D79C8AA0-A2F2-4C42-A823-546608E07FBE}" type="presParOf" srcId="{9CCA52C9-81D7-4858-A1B6-2B102A038561}" destId="{7A754DFE-44C7-4651-9A14-7B5B56FDBEC2}" srcOrd="2" destOrd="0" presId="urn:microsoft.com/office/officeart/2018/5/layout/CenteredIconLabelDescriptionList"/>
    <dgm:cxn modelId="{6FB5B678-4541-4003-AD77-284A7C38CDE5}" type="presParOf" srcId="{7A754DFE-44C7-4651-9A14-7B5B56FDBEC2}" destId="{0B0119CB-F408-4AF1-8CEF-39A610AC3452}" srcOrd="0" destOrd="0" presId="urn:microsoft.com/office/officeart/2018/5/layout/CenteredIconLabelDescriptionList"/>
    <dgm:cxn modelId="{F7D367CD-E636-4032-820B-AD03A052DDDF}" type="presParOf" srcId="{7A754DFE-44C7-4651-9A14-7B5B56FDBEC2}" destId="{D4D64570-5E24-4BFD-A28A-8C1BFFCC7844}" srcOrd="1" destOrd="0" presId="urn:microsoft.com/office/officeart/2018/5/layout/CenteredIconLabelDescriptionList"/>
    <dgm:cxn modelId="{ED34122F-6A0C-447A-95A1-9EB879463307}" type="presParOf" srcId="{7A754DFE-44C7-4651-9A14-7B5B56FDBEC2}" destId="{FE93B45C-160F-4354-9AB2-242836B9C884}" srcOrd="2" destOrd="0" presId="urn:microsoft.com/office/officeart/2018/5/layout/CenteredIconLabelDescriptionList"/>
    <dgm:cxn modelId="{B80150EA-6AE7-463C-A3D2-928D25B6A252}" type="presParOf" srcId="{7A754DFE-44C7-4651-9A14-7B5B56FDBEC2}" destId="{759A89F3-9966-4FBC-90E8-211F9D10588F}" srcOrd="3" destOrd="0" presId="urn:microsoft.com/office/officeart/2018/5/layout/CenteredIconLabelDescriptionList"/>
    <dgm:cxn modelId="{E9F9859A-5A07-4865-8CCD-F2A3E0F0F974}" type="presParOf" srcId="{7A754DFE-44C7-4651-9A14-7B5B56FDBEC2}" destId="{20B2F1CF-2DCC-45AC-A66E-EABAF3F7060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9AF7F-8788-4637-A2D7-E1247CDAA8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9DE5E3-3515-4D32-9FB3-55748BC7F9AE}">
      <dgm:prSet/>
      <dgm:spPr/>
      <dgm:t>
        <a:bodyPr/>
        <a:lstStyle/>
        <a:p>
          <a:pPr>
            <a:defRPr cap="all"/>
          </a:pPr>
          <a:r>
            <a:rPr lang="en-US" i="0"/>
            <a:t>Handling </a:t>
          </a:r>
          <a:r>
            <a:rPr lang="en-US" b="1" i="0"/>
            <a:t>authentication</a:t>
          </a:r>
          <a:r>
            <a:rPr lang="en-US" i="0"/>
            <a:t> and </a:t>
          </a:r>
          <a:r>
            <a:rPr lang="en-US" b="1" i="0"/>
            <a:t>authorization</a:t>
          </a:r>
          <a:endParaRPr lang="en-US"/>
        </a:p>
      </dgm:t>
    </dgm:pt>
    <dgm:pt modelId="{973B866A-91AB-4C63-8EAC-6E8164821791}" type="parTrans" cxnId="{0E69635D-D43D-4263-85F1-E7C71E325BCE}">
      <dgm:prSet/>
      <dgm:spPr/>
      <dgm:t>
        <a:bodyPr/>
        <a:lstStyle/>
        <a:p>
          <a:endParaRPr lang="en-US"/>
        </a:p>
      </dgm:t>
    </dgm:pt>
    <dgm:pt modelId="{3EBC0A9B-96E4-46E4-88C0-829D01B63E54}" type="sibTrans" cxnId="{0E69635D-D43D-4263-85F1-E7C71E325BCE}">
      <dgm:prSet/>
      <dgm:spPr/>
      <dgm:t>
        <a:bodyPr/>
        <a:lstStyle/>
        <a:p>
          <a:endParaRPr lang="en-US"/>
        </a:p>
      </dgm:t>
    </dgm:pt>
    <dgm:pt modelId="{843974BC-9547-4864-8BC4-91AF3C88BABA}">
      <dgm:prSet/>
      <dgm:spPr/>
      <dgm:t>
        <a:bodyPr/>
        <a:lstStyle/>
        <a:p>
          <a:pPr>
            <a:defRPr cap="all"/>
          </a:pPr>
          <a:r>
            <a:rPr lang="en-US" i="0"/>
            <a:t>Testing APIs with </a:t>
          </a:r>
          <a:r>
            <a:rPr lang="en-US" b="1" i="0"/>
            <a:t>complex data structures</a:t>
          </a:r>
          <a:endParaRPr lang="en-US"/>
        </a:p>
      </dgm:t>
    </dgm:pt>
    <dgm:pt modelId="{18697AB3-DD11-4083-B073-3B6A318D60FE}" type="parTrans" cxnId="{A500604D-2FCC-4D3B-8AC9-B5FF574C75CD}">
      <dgm:prSet/>
      <dgm:spPr/>
      <dgm:t>
        <a:bodyPr/>
        <a:lstStyle/>
        <a:p>
          <a:endParaRPr lang="en-US"/>
        </a:p>
      </dgm:t>
    </dgm:pt>
    <dgm:pt modelId="{FC5B560A-D294-4FE4-A163-603D5A25F440}" type="sibTrans" cxnId="{A500604D-2FCC-4D3B-8AC9-B5FF574C75CD}">
      <dgm:prSet/>
      <dgm:spPr/>
      <dgm:t>
        <a:bodyPr/>
        <a:lstStyle/>
        <a:p>
          <a:endParaRPr lang="en-US"/>
        </a:p>
      </dgm:t>
    </dgm:pt>
    <dgm:pt modelId="{F44A4D92-62F9-47D7-8654-FB606F4EB300}">
      <dgm:prSet/>
      <dgm:spPr/>
      <dgm:t>
        <a:bodyPr/>
        <a:lstStyle/>
        <a:p>
          <a:pPr>
            <a:defRPr cap="all"/>
          </a:pPr>
          <a:r>
            <a:rPr lang="en-US" i="0"/>
            <a:t>Ensuring compatibility with different platforms and versions</a:t>
          </a:r>
          <a:endParaRPr lang="en-US"/>
        </a:p>
      </dgm:t>
    </dgm:pt>
    <dgm:pt modelId="{C1730A3D-F37B-453C-85BF-28284946CCAB}" type="parTrans" cxnId="{456F42BF-B12E-477D-943C-DF2B3C413689}">
      <dgm:prSet/>
      <dgm:spPr/>
      <dgm:t>
        <a:bodyPr/>
        <a:lstStyle/>
        <a:p>
          <a:endParaRPr lang="en-US"/>
        </a:p>
      </dgm:t>
    </dgm:pt>
    <dgm:pt modelId="{C3CA9BFB-C2F9-4479-8F89-67C6FD31FEA7}" type="sibTrans" cxnId="{456F42BF-B12E-477D-943C-DF2B3C413689}">
      <dgm:prSet/>
      <dgm:spPr/>
      <dgm:t>
        <a:bodyPr/>
        <a:lstStyle/>
        <a:p>
          <a:endParaRPr lang="en-US"/>
        </a:p>
      </dgm:t>
    </dgm:pt>
    <dgm:pt modelId="{D5667CE6-7A15-49E2-9790-804EE8310946}">
      <dgm:prSet/>
      <dgm:spPr/>
      <dgm:t>
        <a:bodyPr/>
        <a:lstStyle/>
        <a:p>
          <a:pPr>
            <a:defRPr cap="all"/>
          </a:pPr>
          <a:r>
            <a:rPr lang="en-US" i="0"/>
            <a:t>Managing and maintaining test data for API testing</a:t>
          </a:r>
          <a:endParaRPr lang="en-US"/>
        </a:p>
      </dgm:t>
    </dgm:pt>
    <dgm:pt modelId="{362145D5-8E0B-4A9C-A1F3-08042EECBB2D}" type="parTrans" cxnId="{8D1A01A2-B378-41DF-AE81-8ABA5FC32D01}">
      <dgm:prSet/>
      <dgm:spPr/>
      <dgm:t>
        <a:bodyPr/>
        <a:lstStyle/>
        <a:p>
          <a:endParaRPr lang="en-US"/>
        </a:p>
      </dgm:t>
    </dgm:pt>
    <dgm:pt modelId="{D65A6A06-5E54-4320-9A78-5252369D888F}" type="sibTrans" cxnId="{8D1A01A2-B378-41DF-AE81-8ABA5FC32D01}">
      <dgm:prSet/>
      <dgm:spPr/>
      <dgm:t>
        <a:bodyPr/>
        <a:lstStyle/>
        <a:p>
          <a:endParaRPr lang="en-US"/>
        </a:p>
      </dgm:t>
    </dgm:pt>
    <dgm:pt modelId="{63D58C74-1AA8-4080-964C-E10727DEF59A}" type="pres">
      <dgm:prSet presAssocID="{3539AF7F-8788-4637-A2D7-E1247CDAA8A7}" presName="root" presStyleCnt="0">
        <dgm:presLayoutVars>
          <dgm:dir/>
          <dgm:resizeHandles val="exact"/>
        </dgm:presLayoutVars>
      </dgm:prSet>
      <dgm:spPr/>
    </dgm:pt>
    <dgm:pt modelId="{4FAFBE07-53FD-4EEC-918D-66359E40A453}" type="pres">
      <dgm:prSet presAssocID="{4A9DE5E3-3515-4D32-9FB3-55748BC7F9AE}" presName="compNode" presStyleCnt="0"/>
      <dgm:spPr/>
    </dgm:pt>
    <dgm:pt modelId="{86622CBF-2B48-4644-9D34-0DA79206A918}" type="pres">
      <dgm:prSet presAssocID="{4A9DE5E3-3515-4D32-9FB3-55748BC7F9AE}" presName="iconBgRect" presStyleLbl="bgShp" presStyleIdx="0" presStyleCnt="4"/>
      <dgm:spPr/>
    </dgm:pt>
    <dgm:pt modelId="{0C5F1C25-9A44-4134-B0CC-8C38E4348226}" type="pres">
      <dgm:prSet presAssocID="{4A9DE5E3-3515-4D32-9FB3-55748BC7F9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C749F5E-6183-4E28-BA23-28C2BEDBD977}" type="pres">
      <dgm:prSet presAssocID="{4A9DE5E3-3515-4D32-9FB3-55748BC7F9AE}" presName="spaceRect" presStyleCnt="0"/>
      <dgm:spPr/>
    </dgm:pt>
    <dgm:pt modelId="{87047C25-801B-4194-9E85-2DF2E0771425}" type="pres">
      <dgm:prSet presAssocID="{4A9DE5E3-3515-4D32-9FB3-55748BC7F9AE}" presName="textRect" presStyleLbl="revTx" presStyleIdx="0" presStyleCnt="4">
        <dgm:presLayoutVars>
          <dgm:chMax val="1"/>
          <dgm:chPref val="1"/>
        </dgm:presLayoutVars>
      </dgm:prSet>
      <dgm:spPr/>
    </dgm:pt>
    <dgm:pt modelId="{1777C947-E658-44EF-9DDB-97348981FBCE}" type="pres">
      <dgm:prSet presAssocID="{3EBC0A9B-96E4-46E4-88C0-829D01B63E54}" presName="sibTrans" presStyleCnt="0"/>
      <dgm:spPr/>
    </dgm:pt>
    <dgm:pt modelId="{35ECA3F0-E666-49C3-B26B-CDACB70C0AB8}" type="pres">
      <dgm:prSet presAssocID="{843974BC-9547-4864-8BC4-91AF3C88BABA}" presName="compNode" presStyleCnt="0"/>
      <dgm:spPr/>
    </dgm:pt>
    <dgm:pt modelId="{4FCDE700-7ACE-4F54-9635-CED91E149193}" type="pres">
      <dgm:prSet presAssocID="{843974BC-9547-4864-8BC4-91AF3C88BABA}" presName="iconBgRect" presStyleLbl="bgShp" presStyleIdx="1" presStyleCnt="4"/>
      <dgm:spPr/>
    </dgm:pt>
    <dgm:pt modelId="{C8450A0A-8993-46AC-B44F-9B7D7DEDCBF9}" type="pres">
      <dgm:prSet presAssocID="{843974BC-9547-4864-8BC4-91AF3C88BA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8D63C2-6311-4438-AE68-879886BBFDE9}" type="pres">
      <dgm:prSet presAssocID="{843974BC-9547-4864-8BC4-91AF3C88BABA}" presName="spaceRect" presStyleCnt="0"/>
      <dgm:spPr/>
    </dgm:pt>
    <dgm:pt modelId="{28E56663-A633-4255-B1DE-E024F5E24144}" type="pres">
      <dgm:prSet presAssocID="{843974BC-9547-4864-8BC4-91AF3C88BABA}" presName="textRect" presStyleLbl="revTx" presStyleIdx="1" presStyleCnt="4">
        <dgm:presLayoutVars>
          <dgm:chMax val="1"/>
          <dgm:chPref val="1"/>
        </dgm:presLayoutVars>
      </dgm:prSet>
      <dgm:spPr/>
    </dgm:pt>
    <dgm:pt modelId="{C5F91009-0BAE-41C4-B868-2B4AD217C66E}" type="pres">
      <dgm:prSet presAssocID="{FC5B560A-D294-4FE4-A163-603D5A25F440}" presName="sibTrans" presStyleCnt="0"/>
      <dgm:spPr/>
    </dgm:pt>
    <dgm:pt modelId="{B1DFAE24-A8DF-4372-B36C-ABE3EEA692DD}" type="pres">
      <dgm:prSet presAssocID="{F44A4D92-62F9-47D7-8654-FB606F4EB300}" presName="compNode" presStyleCnt="0"/>
      <dgm:spPr/>
    </dgm:pt>
    <dgm:pt modelId="{3317170E-3FED-4B71-BD72-B85C39E71B00}" type="pres">
      <dgm:prSet presAssocID="{F44A4D92-62F9-47D7-8654-FB606F4EB300}" presName="iconBgRect" presStyleLbl="bgShp" presStyleIdx="2" presStyleCnt="4"/>
      <dgm:spPr/>
    </dgm:pt>
    <dgm:pt modelId="{255C8B96-DE60-49E2-AE29-480206AC1326}" type="pres">
      <dgm:prSet presAssocID="{F44A4D92-62F9-47D7-8654-FB606F4EB3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1EE675-2586-4CF9-B944-02D30C0C9F1C}" type="pres">
      <dgm:prSet presAssocID="{F44A4D92-62F9-47D7-8654-FB606F4EB300}" presName="spaceRect" presStyleCnt="0"/>
      <dgm:spPr/>
    </dgm:pt>
    <dgm:pt modelId="{34931416-81A1-4F6B-91BE-D8AF09791759}" type="pres">
      <dgm:prSet presAssocID="{F44A4D92-62F9-47D7-8654-FB606F4EB300}" presName="textRect" presStyleLbl="revTx" presStyleIdx="2" presStyleCnt="4">
        <dgm:presLayoutVars>
          <dgm:chMax val="1"/>
          <dgm:chPref val="1"/>
        </dgm:presLayoutVars>
      </dgm:prSet>
      <dgm:spPr/>
    </dgm:pt>
    <dgm:pt modelId="{7358B899-5FA4-4724-9406-2EC0C0D3F46D}" type="pres">
      <dgm:prSet presAssocID="{C3CA9BFB-C2F9-4479-8F89-67C6FD31FEA7}" presName="sibTrans" presStyleCnt="0"/>
      <dgm:spPr/>
    </dgm:pt>
    <dgm:pt modelId="{46B14FC9-1996-41EA-AA78-9589AC6753B8}" type="pres">
      <dgm:prSet presAssocID="{D5667CE6-7A15-49E2-9790-804EE8310946}" presName="compNode" presStyleCnt="0"/>
      <dgm:spPr/>
    </dgm:pt>
    <dgm:pt modelId="{8EE755E6-2353-498E-B13B-0646B3F3E783}" type="pres">
      <dgm:prSet presAssocID="{D5667CE6-7A15-49E2-9790-804EE8310946}" presName="iconBgRect" presStyleLbl="bgShp" presStyleIdx="3" presStyleCnt="4"/>
      <dgm:spPr/>
    </dgm:pt>
    <dgm:pt modelId="{7DAE1FB4-0A04-46C7-B1CE-5838D749B02A}" type="pres">
      <dgm:prSet presAssocID="{D5667CE6-7A15-49E2-9790-804EE83109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602D84-40EA-4066-BCDE-D36D5B9B7472}" type="pres">
      <dgm:prSet presAssocID="{D5667CE6-7A15-49E2-9790-804EE8310946}" presName="spaceRect" presStyleCnt="0"/>
      <dgm:spPr/>
    </dgm:pt>
    <dgm:pt modelId="{FFADBB0F-490C-4599-8652-31E0883C75E1}" type="pres">
      <dgm:prSet presAssocID="{D5667CE6-7A15-49E2-9790-804EE831094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69635D-D43D-4263-85F1-E7C71E325BCE}" srcId="{3539AF7F-8788-4637-A2D7-E1247CDAA8A7}" destId="{4A9DE5E3-3515-4D32-9FB3-55748BC7F9AE}" srcOrd="0" destOrd="0" parTransId="{973B866A-91AB-4C63-8EAC-6E8164821791}" sibTransId="{3EBC0A9B-96E4-46E4-88C0-829D01B63E54}"/>
    <dgm:cxn modelId="{A500604D-2FCC-4D3B-8AC9-B5FF574C75CD}" srcId="{3539AF7F-8788-4637-A2D7-E1247CDAA8A7}" destId="{843974BC-9547-4864-8BC4-91AF3C88BABA}" srcOrd="1" destOrd="0" parTransId="{18697AB3-DD11-4083-B073-3B6A318D60FE}" sibTransId="{FC5B560A-D294-4FE4-A163-603D5A25F440}"/>
    <dgm:cxn modelId="{8D1A01A2-B378-41DF-AE81-8ABA5FC32D01}" srcId="{3539AF7F-8788-4637-A2D7-E1247CDAA8A7}" destId="{D5667CE6-7A15-49E2-9790-804EE8310946}" srcOrd="3" destOrd="0" parTransId="{362145D5-8E0B-4A9C-A1F3-08042EECBB2D}" sibTransId="{D65A6A06-5E54-4320-9A78-5252369D888F}"/>
    <dgm:cxn modelId="{04AFBDA7-2EB8-4BF9-9121-7BC5EA88F84A}" type="presOf" srcId="{D5667CE6-7A15-49E2-9790-804EE8310946}" destId="{FFADBB0F-490C-4599-8652-31E0883C75E1}" srcOrd="0" destOrd="0" presId="urn:microsoft.com/office/officeart/2018/5/layout/IconCircleLabelList"/>
    <dgm:cxn modelId="{456F42BF-B12E-477D-943C-DF2B3C413689}" srcId="{3539AF7F-8788-4637-A2D7-E1247CDAA8A7}" destId="{F44A4D92-62F9-47D7-8654-FB606F4EB300}" srcOrd="2" destOrd="0" parTransId="{C1730A3D-F37B-453C-85BF-28284946CCAB}" sibTransId="{C3CA9BFB-C2F9-4479-8F89-67C6FD31FEA7}"/>
    <dgm:cxn modelId="{12AFDDCE-6255-441A-A5F6-18977ED154F7}" type="presOf" srcId="{F44A4D92-62F9-47D7-8654-FB606F4EB300}" destId="{34931416-81A1-4F6B-91BE-D8AF09791759}" srcOrd="0" destOrd="0" presId="urn:microsoft.com/office/officeart/2018/5/layout/IconCircleLabelList"/>
    <dgm:cxn modelId="{AAB17BF1-3E50-422A-9BCA-F89B05BBFF29}" type="presOf" srcId="{3539AF7F-8788-4637-A2D7-E1247CDAA8A7}" destId="{63D58C74-1AA8-4080-964C-E10727DEF59A}" srcOrd="0" destOrd="0" presId="urn:microsoft.com/office/officeart/2018/5/layout/IconCircleLabelList"/>
    <dgm:cxn modelId="{186F06F3-C46F-4EB9-B81C-74666FB918EE}" type="presOf" srcId="{4A9DE5E3-3515-4D32-9FB3-55748BC7F9AE}" destId="{87047C25-801B-4194-9E85-2DF2E0771425}" srcOrd="0" destOrd="0" presId="urn:microsoft.com/office/officeart/2018/5/layout/IconCircleLabelList"/>
    <dgm:cxn modelId="{F79ABDF8-15E2-4928-B6B9-238D6BE7100E}" type="presOf" srcId="{843974BC-9547-4864-8BC4-91AF3C88BABA}" destId="{28E56663-A633-4255-B1DE-E024F5E24144}" srcOrd="0" destOrd="0" presId="urn:microsoft.com/office/officeart/2018/5/layout/IconCircleLabelList"/>
    <dgm:cxn modelId="{6B8BB3A1-D9FE-45BD-A681-DD2D0FAC4F46}" type="presParOf" srcId="{63D58C74-1AA8-4080-964C-E10727DEF59A}" destId="{4FAFBE07-53FD-4EEC-918D-66359E40A453}" srcOrd="0" destOrd="0" presId="urn:microsoft.com/office/officeart/2018/5/layout/IconCircleLabelList"/>
    <dgm:cxn modelId="{465E2B02-58CF-4979-A380-D33E172F53A2}" type="presParOf" srcId="{4FAFBE07-53FD-4EEC-918D-66359E40A453}" destId="{86622CBF-2B48-4644-9D34-0DA79206A918}" srcOrd="0" destOrd="0" presId="urn:microsoft.com/office/officeart/2018/5/layout/IconCircleLabelList"/>
    <dgm:cxn modelId="{BB6C34DC-F817-4228-9E85-AB7C882B2529}" type="presParOf" srcId="{4FAFBE07-53FD-4EEC-918D-66359E40A453}" destId="{0C5F1C25-9A44-4134-B0CC-8C38E4348226}" srcOrd="1" destOrd="0" presId="urn:microsoft.com/office/officeart/2018/5/layout/IconCircleLabelList"/>
    <dgm:cxn modelId="{23A11AAC-53A8-4C0B-B886-88B00024752A}" type="presParOf" srcId="{4FAFBE07-53FD-4EEC-918D-66359E40A453}" destId="{4C749F5E-6183-4E28-BA23-28C2BEDBD977}" srcOrd="2" destOrd="0" presId="urn:microsoft.com/office/officeart/2018/5/layout/IconCircleLabelList"/>
    <dgm:cxn modelId="{DBFC2D09-BED4-4A2F-A021-2417F1C1076B}" type="presParOf" srcId="{4FAFBE07-53FD-4EEC-918D-66359E40A453}" destId="{87047C25-801B-4194-9E85-2DF2E0771425}" srcOrd="3" destOrd="0" presId="urn:microsoft.com/office/officeart/2018/5/layout/IconCircleLabelList"/>
    <dgm:cxn modelId="{F59CC491-54E2-4C61-8B1D-DDE53C7685A7}" type="presParOf" srcId="{63D58C74-1AA8-4080-964C-E10727DEF59A}" destId="{1777C947-E658-44EF-9DDB-97348981FBCE}" srcOrd="1" destOrd="0" presId="urn:microsoft.com/office/officeart/2018/5/layout/IconCircleLabelList"/>
    <dgm:cxn modelId="{75C7356F-6A38-4FE8-8240-FF45A921F1CB}" type="presParOf" srcId="{63D58C74-1AA8-4080-964C-E10727DEF59A}" destId="{35ECA3F0-E666-49C3-B26B-CDACB70C0AB8}" srcOrd="2" destOrd="0" presId="urn:microsoft.com/office/officeart/2018/5/layout/IconCircleLabelList"/>
    <dgm:cxn modelId="{A115202C-CB23-4C55-B101-2CB18565E3AF}" type="presParOf" srcId="{35ECA3F0-E666-49C3-B26B-CDACB70C0AB8}" destId="{4FCDE700-7ACE-4F54-9635-CED91E149193}" srcOrd="0" destOrd="0" presId="urn:microsoft.com/office/officeart/2018/5/layout/IconCircleLabelList"/>
    <dgm:cxn modelId="{0EA7B5A7-9E75-40DE-89A6-6CEF9FD1E285}" type="presParOf" srcId="{35ECA3F0-E666-49C3-B26B-CDACB70C0AB8}" destId="{C8450A0A-8993-46AC-B44F-9B7D7DEDCBF9}" srcOrd="1" destOrd="0" presId="urn:microsoft.com/office/officeart/2018/5/layout/IconCircleLabelList"/>
    <dgm:cxn modelId="{467C1F04-65AA-403A-B4AF-4B6011B64A54}" type="presParOf" srcId="{35ECA3F0-E666-49C3-B26B-CDACB70C0AB8}" destId="{D88D63C2-6311-4438-AE68-879886BBFDE9}" srcOrd="2" destOrd="0" presId="urn:microsoft.com/office/officeart/2018/5/layout/IconCircleLabelList"/>
    <dgm:cxn modelId="{8557090C-2AB6-4194-8ABF-609AA661C6F2}" type="presParOf" srcId="{35ECA3F0-E666-49C3-B26B-CDACB70C0AB8}" destId="{28E56663-A633-4255-B1DE-E024F5E24144}" srcOrd="3" destOrd="0" presId="urn:microsoft.com/office/officeart/2018/5/layout/IconCircleLabelList"/>
    <dgm:cxn modelId="{22B12AAC-C318-40EE-90E6-888D5B8E1E34}" type="presParOf" srcId="{63D58C74-1AA8-4080-964C-E10727DEF59A}" destId="{C5F91009-0BAE-41C4-B868-2B4AD217C66E}" srcOrd="3" destOrd="0" presId="urn:microsoft.com/office/officeart/2018/5/layout/IconCircleLabelList"/>
    <dgm:cxn modelId="{C7156A0E-ED08-4E3C-BBEE-6C8B5B964F55}" type="presParOf" srcId="{63D58C74-1AA8-4080-964C-E10727DEF59A}" destId="{B1DFAE24-A8DF-4372-B36C-ABE3EEA692DD}" srcOrd="4" destOrd="0" presId="urn:microsoft.com/office/officeart/2018/5/layout/IconCircleLabelList"/>
    <dgm:cxn modelId="{310C2A2D-D97E-43A1-8D0C-0C04564319B7}" type="presParOf" srcId="{B1DFAE24-A8DF-4372-B36C-ABE3EEA692DD}" destId="{3317170E-3FED-4B71-BD72-B85C39E71B00}" srcOrd="0" destOrd="0" presId="urn:microsoft.com/office/officeart/2018/5/layout/IconCircleLabelList"/>
    <dgm:cxn modelId="{55C96C3D-BA57-42D4-8901-2B2BA8AE2964}" type="presParOf" srcId="{B1DFAE24-A8DF-4372-B36C-ABE3EEA692DD}" destId="{255C8B96-DE60-49E2-AE29-480206AC1326}" srcOrd="1" destOrd="0" presId="urn:microsoft.com/office/officeart/2018/5/layout/IconCircleLabelList"/>
    <dgm:cxn modelId="{3D05AA35-04AA-45BB-A8E0-A1AC76314B26}" type="presParOf" srcId="{B1DFAE24-A8DF-4372-B36C-ABE3EEA692DD}" destId="{1B1EE675-2586-4CF9-B944-02D30C0C9F1C}" srcOrd="2" destOrd="0" presId="urn:microsoft.com/office/officeart/2018/5/layout/IconCircleLabelList"/>
    <dgm:cxn modelId="{FB3106E2-FBE2-4681-B0D0-84F71F520D7A}" type="presParOf" srcId="{B1DFAE24-A8DF-4372-B36C-ABE3EEA692DD}" destId="{34931416-81A1-4F6B-91BE-D8AF09791759}" srcOrd="3" destOrd="0" presId="urn:microsoft.com/office/officeart/2018/5/layout/IconCircleLabelList"/>
    <dgm:cxn modelId="{FCCC9420-C853-43BA-9FC6-8D3EB21C8500}" type="presParOf" srcId="{63D58C74-1AA8-4080-964C-E10727DEF59A}" destId="{7358B899-5FA4-4724-9406-2EC0C0D3F46D}" srcOrd="5" destOrd="0" presId="urn:microsoft.com/office/officeart/2018/5/layout/IconCircleLabelList"/>
    <dgm:cxn modelId="{DA543F82-2CA4-44DA-89B5-D6B623112365}" type="presParOf" srcId="{63D58C74-1AA8-4080-964C-E10727DEF59A}" destId="{46B14FC9-1996-41EA-AA78-9589AC6753B8}" srcOrd="6" destOrd="0" presId="urn:microsoft.com/office/officeart/2018/5/layout/IconCircleLabelList"/>
    <dgm:cxn modelId="{25119636-5DE1-48DF-9C9D-2B59EF8302CA}" type="presParOf" srcId="{46B14FC9-1996-41EA-AA78-9589AC6753B8}" destId="{8EE755E6-2353-498E-B13B-0646B3F3E783}" srcOrd="0" destOrd="0" presId="urn:microsoft.com/office/officeart/2018/5/layout/IconCircleLabelList"/>
    <dgm:cxn modelId="{A36D11F7-40C7-425A-B8A6-C82659B483DA}" type="presParOf" srcId="{46B14FC9-1996-41EA-AA78-9589AC6753B8}" destId="{7DAE1FB4-0A04-46C7-B1CE-5838D749B02A}" srcOrd="1" destOrd="0" presId="urn:microsoft.com/office/officeart/2018/5/layout/IconCircleLabelList"/>
    <dgm:cxn modelId="{55D83825-5F73-4EA7-9A2B-771C894C267C}" type="presParOf" srcId="{46B14FC9-1996-41EA-AA78-9589AC6753B8}" destId="{39602D84-40EA-4066-BCDE-D36D5B9B7472}" srcOrd="2" destOrd="0" presId="urn:microsoft.com/office/officeart/2018/5/layout/IconCircleLabelList"/>
    <dgm:cxn modelId="{D1E9D59F-3419-4EEC-B0F8-49B9E93F5707}" type="presParOf" srcId="{46B14FC9-1996-41EA-AA78-9589AC6753B8}" destId="{FFADBB0F-490C-4599-8652-31E0883C7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DF9EB5-6BC1-442F-A053-63181C16B31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6EECD8-D155-473C-BBB9-D62EEECC151C}">
      <dgm:prSet/>
      <dgm:spPr/>
      <dgm:t>
        <a:bodyPr/>
        <a:lstStyle/>
        <a:p>
          <a:r>
            <a:rPr lang="en-US" i="0" dirty="0"/>
            <a:t>Automating </a:t>
          </a:r>
          <a:r>
            <a:rPr lang="en-US" b="1" i="0" dirty="0"/>
            <a:t>repetitive</a:t>
          </a:r>
          <a:r>
            <a:rPr lang="en-US" i="0" dirty="0"/>
            <a:t> tests  increase efficiency</a:t>
          </a:r>
          <a:endParaRPr lang="en-US" dirty="0"/>
        </a:p>
      </dgm:t>
    </dgm:pt>
    <dgm:pt modelId="{A4B71E88-6BC7-4024-9B26-49A4F261B2BA}" type="parTrans" cxnId="{01AD370B-27B8-42DF-9744-8232EF66A15F}">
      <dgm:prSet/>
      <dgm:spPr/>
      <dgm:t>
        <a:bodyPr/>
        <a:lstStyle/>
        <a:p>
          <a:endParaRPr lang="en-US"/>
        </a:p>
      </dgm:t>
    </dgm:pt>
    <dgm:pt modelId="{A32C291E-5DAE-438F-AF0D-7B4D96E9CA9B}" type="sibTrans" cxnId="{01AD370B-27B8-42DF-9744-8232EF66A15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63B53E9-C4FC-4570-9D25-90435F012B68}">
      <dgm:prSet/>
      <dgm:spPr/>
      <dgm:t>
        <a:bodyPr/>
        <a:lstStyle/>
        <a:p>
          <a:r>
            <a:rPr lang="en-US" i="0" dirty="0"/>
            <a:t>Validating API </a:t>
          </a:r>
          <a:r>
            <a:rPr lang="en-US" b="1" i="0" dirty="0"/>
            <a:t>responses</a:t>
          </a:r>
          <a:r>
            <a:rPr lang="en-US" i="0" dirty="0"/>
            <a:t> using schema validation or assertions</a:t>
          </a:r>
          <a:endParaRPr lang="en-US" dirty="0"/>
        </a:p>
      </dgm:t>
    </dgm:pt>
    <dgm:pt modelId="{F6657D73-75DC-4D50-9C8C-E23EE0643E14}" type="parTrans" cxnId="{1A679B1F-1160-4C36-AF69-B9D49BDF974B}">
      <dgm:prSet/>
      <dgm:spPr/>
      <dgm:t>
        <a:bodyPr/>
        <a:lstStyle/>
        <a:p>
          <a:endParaRPr lang="en-US"/>
        </a:p>
      </dgm:t>
    </dgm:pt>
    <dgm:pt modelId="{CDE2C5BB-EEC8-4E6B-81E6-4024E66D6020}" type="sibTrans" cxnId="{1A679B1F-1160-4C36-AF69-B9D49BDF974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822A957-0997-48E3-ABF1-954561D85D69}">
      <dgm:prSet/>
      <dgm:spPr/>
      <dgm:t>
        <a:bodyPr/>
        <a:lstStyle/>
        <a:p>
          <a:r>
            <a:rPr lang="en-US" i="0" dirty="0"/>
            <a:t>Implementing </a:t>
          </a:r>
          <a:r>
            <a:rPr lang="en-US" b="1" i="0" dirty="0"/>
            <a:t>security</a:t>
          </a:r>
          <a:r>
            <a:rPr lang="en-US" i="0" dirty="0"/>
            <a:t> best practices (e.g., input validation, authentication, etc.)</a:t>
          </a:r>
          <a:endParaRPr lang="en-US" dirty="0"/>
        </a:p>
      </dgm:t>
    </dgm:pt>
    <dgm:pt modelId="{299102AD-1E41-489A-AF14-60D26EFC1B6A}" type="parTrans" cxnId="{A46C6981-0C72-4202-8C5E-341334C8FDB2}">
      <dgm:prSet/>
      <dgm:spPr/>
      <dgm:t>
        <a:bodyPr/>
        <a:lstStyle/>
        <a:p>
          <a:endParaRPr lang="en-US"/>
        </a:p>
      </dgm:t>
    </dgm:pt>
    <dgm:pt modelId="{2B2C48BE-61EA-4F2C-A6B2-D90A6013FEB0}" type="sibTrans" cxnId="{A46C6981-0C72-4202-8C5E-341334C8FDB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4CFEDBB-713B-41C0-B9C2-0DE951FFCBE1}" type="pres">
      <dgm:prSet presAssocID="{D4DF9EB5-6BC1-442F-A053-63181C16B316}" presName="Name0" presStyleCnt="0">
        <dgm:presLayoutVars>
          <dgm:animLvl val="lvl"/>
          <dgm:resizeHandles val="exact"/>
        </dgm:presLayoutVars>
      </dgm:prSet>
      <dgm:spPr/>
    </dgm:pt>
    <dgm:pt modelId="{77300EEA-F8B2-443A-8B76-838A14B2D40F}" type="pres">
      <dgm:prSet presAssocID="{536EECD8-D155-473C-BBB9-D62EEECC151C}" presName="compositeNode" presStyleCnt="0">
        <dgm:presLayoutVars>
          <dgm:bulletEnabled val="1"/>
        </dgm:presLayoutVars>
      </dgm:prSet>
      <dgm:spPr/>
    </dgm:pt>
    <dgm:pt modelId="{AAECDD74-508E-495D-803A-B5D29A06AA4A}" type="pres">
      <dgm:prSet presAssocID="{536EECD8-D155-473C-BBB9-D62EEECC151C}" presName="bgRect" presStyleLbl="bgAccFollowNode1" presStyleIdx="0" presStyleCnt="3"/>
      <dgm:spPr/>
    </dgm:pt>
    <dgm:pt modelId="{60BE16A8-AEDF-4A72-9AD6-F430AB1EA61A}" type="pres">
      <dgm:prSet presAssocID="{A32C291E-5DAE-438F-AF0D-7B4D96E9CA9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AAC6BDB-ACD6-4025-8325-3F7C48176C80}" type="pres">
      <dgm:prSet presAssocID="{536EECD8-D155-473C-BBB9-D62EEECC151C}" presName="bottomLine" presStyleLbl="alignNode1" presStyleIdx="1" presStyleCnt="6">
        <dgm:presLayoutVars/>
      </dgm:prSet>
      <dgm:spPr/>
    </dgm:pt>
    <dgm:pt modelId="{1BA99D8B-5F69-409B-8412-5F32B3F90E7E}" type="pres">
      <dgm:prSet presAssocID="{536EECD8-D155-473C-BBB9-D62EEECC151C}" presName="nodeText" presStyleLbl="bgAccFollowNode1" presStyleIdx="0" presStyleCnt="3">
        <dgm:presLayoutVars>
          <dgm:bulletEnabled val="1"/>
        </dgm:presLayoutVars>
      </dgm:prSet>
      <dgm:spPr/>
    </dgm:pt>
    <dgm:pt modelId="{AD42CEFF-9F20-4B36-B92B-1EDFD85B46A7}" type="pres">
      <dgm:prSet presAssocID="{A32C291E-5DAE-438F-AF0D-7B4D96E9CA9B}" presName="sibTrans" presStyleCnt="0"/>
      <dgm:spPr/>
    </dgm:pt>
    <dgm:pt modelId="{B571718D-879E-45A7-A21D-4A94756EF0A5}" type="pres">
      <dgm:prSet presAssocID="{163B53E9-C4FC-4570-9D25-90435F012B68}" presName="compositeNode" presStyleCnt="0">
        <dgm:presLayoutVars>
          <dgm:bulletEnabled val="1"/>
        </dgm:presLayoutVars>
      </dgm:prSet>
      <dgm:spPr/>
    </dgm:pt>
    <dgm:pt modelId="{F28962CF-0EF8-4D3C-A8C0-8151B0BA3339}" type="pres">
      <dgm:prSet presAssocID="{163B53E9-C4FC-4570-9D25-90435F012B68}" presName="bgRect" presStyleLbl="bgAccFollowNode1" presStyleIdx="1" presStyleCnt="3"/>
      <dgm:spPr/>
    </dgm:pt>
    <dgm:pt modelId="{A8AD03AE-B057-46C6-AF1F-AC5DFC527FB2}" type="pres">
      <dgm:prSet presAssocID="{CDE2C5BB-EEC8-4E6B-81E6-4024E66D602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9610F94-5096-44C2-A5CD-CAE305F8A9E1}" type="pres">
      <dgm:prSet presAssocID="{163B53E9-C4FC-4570-9D25-90435F012B68}" presName="bottomLine" presStyleLbl="alignNode1" presStyleIdx="3" presStyleCnt="6">
        <dgm:presLayoutVars/>
      </dgm:prSet>
      <dgm:spPr/>
    </dgm:pt>
    <dgm:pt modelId="{3AE62C10-098D-4344-89BB-975458685800}" type="pres">
      <dgm:prSet presAssocID="{163B53E9-C4FC-4570-9D25-90435F012B68}" presName="nodeText" presStyleLbl="bgAccFollowNode1" presStyleIdx="1" presStyleCnt="3">
        <dgm:presLayoutVars>
          <dgm:bulletEnabled val="1"/>
        </dgm:presLayoutVars>
      </dgm:prSet>
      <dgm:spPr/>
    </dgm:pt>
    <dgm:pt modelId="{5A5A62B5-72D9-4B87-9B91-36573D3C4B2D}" type="pres">
      <dgm:prSet presAssocID="{CDE2C5BB-EEC8-4E6B-81E6-4024E66D6020}" presName="sibTrans" presStyleCnt="0"/>
      <dgm:spPr/>
    </dgm:pt>
    <dgm:pt modelId="{5E78B0CB-F9D8-468A-BC7B-80BFCC8FC3FF}" type="pres">
      <dgm:prSet presAssocID="{9822A957-0997-48E3-ABF1-954561D85D69}" presName="compositeNode" presStyleCnt="0">
        <dgm:presLayoutVars>
          <dgm:bulletEnabled val="1"/>
        </dgm:presLayoutVars>
      </dgm:prSet>
      <dgm:spPr/>
    </dgm:pt>
    <dgm:pt modelId="{AA2AFB72-B7BC-49EB-ACFE-107CB2B037E9}" type="pres">
      <dgm:prSet presAssocID="{9822A957-0997-48E3-ABF1-954561D85D69}" presName="bgRect" presStyleLbl="bgAccFollowNode1" presStyleIdx="2" presStyleCnt="3"/>
      <dgm:spPr/>
    </dgm:pt>
    <dgm:pt modelId="{43B0F5A3-EED4-4F87-B82B-60590031E801}" type="pres">
      <dgm:prSet presAssocID="{2B2C48BE-61EA-4F2C-A6B2-D90A6013FE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CDA293D-0EC0-4CA0-A4C5-633FD2B867DA}" type="pres">
      <dgm:prSet presAssocID="{9822A957-0997-48E3-ABF1-954561D85D69}" presName="bottomLine" presStyleLbl="alignNode1" presStyleIdx="5" presStyleCnt="6">
        <dgm:presLayoutVars/>
      </dgm:prSet>
      <dgm:spPr/>
    </dgm:pt>
    <dgm:pt modelId="{2E885857-219B-45E6-800D-AB1764E88219}" type="pres">
      <dgm:prSet presAssocID="{9822A957-0997-48E3-ABF1-954561D85D6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1AD370B-27B8-42DF-9744-8232EF66A15F}" srcId="{D4DF9EB5-6BC1-442F-A053-63181C16B316}" destId="{536EECD8-D155-473C-BBB9-D62EEECC151C}" srcOrd="0" destOrd="0" parTransId="{A4B71E88-6BC7-4024-9B26-49A4F261B2BA}" sibTransId="{A32C291E-5DAE-438F-AF0D-7B4D96E9CA9B}"/>
    <dgm:cxn modelId="{4EC0F80E-AFA4-42E7-9EAB-DE3EDEDAECB1}" type="presOf" srcId="{536EECD8-D155-473C-BBB9-D62EEECC151C}" destId="{1BA99D8B-5F69-409B-8412-5F32B3F90E7E}" srcOrd="1" destOrd="0" presId="urn:microsoft.com/office/officeart/2016/7/layout/BasicLinearProcessNumbered"/>
    <dgm:cxn modelId="{FF0FD812-020C-4731-973E-12E68A34E036}" type="presOf" srcId="{A32C291E-5DAE-438F-AF0D-7B4D96E9CA9B}" destId="{60BE16A8-AEDF-4A72-9AD6-F430AB1EA61A}" srcOrd="0" destOrd="0" presId="urn:microsoft.com/office/officeart/2016/7/layout/BasicLinearProcessNumbered"/>
    <dgm:cxn modelId="{1A679B1F-1160-4C36-AF69-B9D49BDF974B}" srcId="{D4DF9EB5-6BC1-442F-A053-63181C16B316}" destId="{163B53E9-C4FC-4570-9D25-90435F012B68}" srcOrd="1" destOrd="0" parTransId="{F6657D73-75DC-4D50-9C8C-E23EE0643E14}" sibTransId="{CDE2C5BB-EEC8-4E6B-81E6-4024E66D6020}"/>
    <dgm:cxn modelId="{F0745F26-6FA5-442F-B4E8-70990CB764D7}" type="presOf" srcId="{536EECD8-D155-473C-BBB9-D62EEECC151C}" destId="{AAECDD74-508E-495D-803A-B5D29A06AA4A}" srcOrd="0" destOrd="0" presId="urn:microsoft.com/office/officeart/2016/7/layout/BasicLinearProcessNumbered"/>
    <dgm:cxn modelId="{808A582F-1F46-484C-ABA5-E4808BAC33C9}" type="presOf" srcId="{D4DF9EB5-6BC1-442F-A053-63181C16B316}" destId="{74CFEDBB-713B-41C0-B9C2-0DE951FFCBE1}" srcOrd="0" destOrd="0" presId="urn:microsoft.com/office/officeart/2016/7/layout/BasicLinearProcessNumbered"/>
    <dgm:cxn modelId="{46E60981-C9E2-4385-AA51-5A8F2F59F20C}" type="presOf" srcId="{9822A957-0997-48E3-ABF1-954561D85D69}" destId="{2E885857-219B-45E6-800D-AB1764E88219}" srcOrd="1" destOrd="0" presId="urn:microsoft.com/office/officeart/2016/7/layout/BasicLinearProcessNumbered"/>
    <dgm:cxn modelId="{A46C6981-0C72-4202-8C5E-341334C8FDB2}" srcId="{D4DF9EB5-6BC1-442F-A053-63181C16B316}" destId="{9822A957-0997-48E3-ABF1-954561D85D69}" srcOrd="2" destOrd="0" parTransId="{299102AD-1E41-489A-AF14-60D26EFC1B6A}" sibTransId="{2B2C48BE-61EA-4F2C-A6B2-D90A6013FEB0}"/>
    <dgm:cxn modelId="{04876F93-547A-4F07-83BD-487895C6D0FA}" type="presOf" srcId="{163B53E9-C4FC-4570-9D25-90435F012B68}" destId="{3AE62C10-098D-4344-89BB-975458685800}" srcOrd="1" destOrd="0" presId="urn:microsoft.com/office/officeart/2016/7/layout/BasicLinearProcessNumbered"/>
    <dgm:cxn modelId="{417868B3-F291-4DF7-AFD9-AB3CDE4E6BF4}" type="presOf" srcId="{2B2C48BE-61EA-4F2C-A6B2-D90A6013FEB0}" destId="{43B0F5A3-EED4-4F87-B82B-60590031E801}" srcOrd="0" destOrd="0" presId="urn:microsoft.com/office/officeart/2016/7/layout/BasicLinearProcessNumbered"/>
    <dgm:cxn modelId="{54B2A8B9-A15F-48AB-AF45-B37128FB5438}" type="presOf" srcId="{CDE2C5BB-EEC8-4E6B-81E6-4024E66D6020}" destId="{A8AD03AE-B057-46C6-AF1F-AC5DFC527FB2}" srcOrd="0" destOrd="0" presId="urn:microsoft.com/office/officeart/2016/7/layout/BasicLinearProcessNumbered"/>
    <dgm:cxn modelId="{22BF3DD4-276F-4872-BCED-C53A5A569235}" type="presOf" srcId="{9822A957-0997-48E3-ABF1-954561D85D69}" destId="{AA2AFB72-B7BC-49EB-ACFE-107CB2B037E9}" srcOrd="0" destOrd="0" presId="urn:microsoft.com/office/officeart/2016/7/layout/BasicLinearProcessNumbered"/>
    <dgm:cxn modelId="{A3311EFC-7EBA-48A8-954D-B144A59994E9}" type="presOf" srcId="{163B53E9-C4FC-4570-9D25-90435F012B68}" destId="{F28962CF-0EF8-4D3C-A8C0-8151B0BA3339}" srcOrd="0" destOrd="0" presId="urn:microsoft.com/office/officeart/2016/7/layout/BasicLinearProcessNumbered"/>
    <dgm:cxn modelId="{71A97AD2-ED94-4DEF-AEC3-ABA0CFC6267D}" type="presParOf" srcId="{74CFEDBB-713B-41C0-B9C2-0DE951FFCBE1}" destId="{77300EEA-F8B2-443A-8B76-838A14B2D40F}" srcOrd="0" destOrd="0" presId="urn:microsoft.com/office/officeart/2016/7/layout/BasicLinearProcessNumbered"/>
    <dgm:cxn modelId="{1430EB0F-8E43-482B-A035-CAAC544FC31F}" type="presParOf" srcId="{77300EEA-F8B2-443A-8B76-838A14B2D40F}" destId="{AAECDD74-508E-495D-803A-B5D29A06AA4A}" srcOrd="0" destOrd="0" presId="urn:microsoft.com/office/officeart/2016/7/layout/BasicLinearProcessNumbered"/>
    <dgm:cxn modelId="{64530917-1B75-4930-920B-67FF50DD9361}" type="presParOf" srcId="{77300EEA-F8B2-443A-8B76-838A14B2D40F}" destId="{60BE16A8-AEDF-4A72-9AD6-F430AB1EA61A}" srcOrd="1" destOrd="0" presId="urn:microsoft.com/office/officeart/2016/7/layout/BasicLinearProcessNumbered"/>
    <dgm:cxn modelId="{91C89BAC-42AA-4987-8644-662BF9745274}" type="presParOf" srcId="{77300EEA-F8B2-443A-8B76-838A14B2D40F}" destId="{FAAC6BDB-ACD6-4025-8325-3F7C48176C80}" srcOrd="2" destOrd="0" presId="urn:microsoft.com/office/officeart/2016/7/layout/BasicLinearProcessNumbered"/>
    <dgm:cxn modelId="{4F1AB743-AC9F-48C3-845A-97900FC70C47}" type="presParOf" srcId="{77300EEA-F8B2-443A-8B76-838A14B2D40F}" destId="{1BA99D8B-5F69-409B-8412-5F32B3F90E7E}" srcOrd="3" destOrd="0" presId="urn:microsoft.com/office/officeart/2016/7/layout/BasicLinearProcessNumbered"/>
    <dgm:cxn modelId="{AD230C6F-328C-47E1-BCFC-9C85FF8DC933}" type="presParOf" srcId="{74CFEDBB-713B-41C0-B9C2-0DE951FFCBE1}" destId="{AD42CEFF-9F20-4B36-B92B-1EDFD85B46A7}" srcOrd="1" destOrd="0" presId="urn:microsoft.com/office/officeart/2016/7/layout/BasicLinearProcessNumbered"/>
    <dgm:cxn modelId="{DAA11EA2-FE6B-4F78-BACA-B98F4D5BBD8A}" type="presParOf" srcId="{74CFEDBB-713B-41C0-B9C2-0DE951FFCBE1}" destId="{B571718D-879E-45A7-A21D-4A94756EF0A5}" srcOrd="2" destOrd="0" presId="urn:microsoft.com/office/officeart/2016/7/layout/BasicLinearProcessNumbered"/>
    <dgm:cxn modelId="{21DEE202-850B-424B-A258-AB53D4C0140D}" type="presParOf" srcId="{B571718D-879E-45A7-A21D-4A94756EF0A5}" destId="{F28962CF-0EF8-4D3C-A8C0-8151B0BA3339}" srcOrd="0" destOrd="0" presId="urn:microsoft.com/office/officeart/2016/7/layout/BasicLinearProcessNumbered"/>
    <dgm:cxn modelId="{54B89186-F266-442E-839C-762C38DED7CB}" type="presParOf" srcId="{B571718D-879E-45A7-A21D-4A94756EF0A5}" destId="{A8AD03AE-B057-46C6-AF1F-AC5DFC527FB2}" srcOrd="1" destOrd="0" presId="urn:microsoft.com/office/officeart/2016/7/layout/BasicLinearProcessNumbered"/>
    <dgm:cxn modelId="{2A8106E5-4CA5-45ED-942E-01A3AED752D6}" type="presParOf" srcId="{B571718D-879E-45A7-A21D-4A94756EF0A5}" destId="{C9610F94-5096-44C2-A5CD-CAE305F8A9E1}" srcOrd="2" destOrd="0" presId="urn:microsoft.com/office/officeart/2016/7/layout/BasicLinearProcessNumbered"/>
    <dgm:cxn modelId="{A4B5CD2B-77EC-4E84-8EE8-756FF80BDF53}" type="presParOf" srcId="{B571718D-879E-45A7-A21D-4A94756EF0A5}" destId="{3AE62C10-098D-4344-89BB-975458685800}" srcOrd="3" destOrd="0" presId="urn:microsoft.com/office/officeart/2016/7/layout/BasicLinearProcessNumbered"/>
    <dgm:cxn modelId="{A92CA0CB-353D-4C6A-9FCC-0326B125FDE6}" type="presParOf" srcId="{74CFEDBB-713B-41C0-B9C2-0DE951FFCBE1}" destId="{5A5A62B5-72D9-4B87-9B91-36573D3C4B2D}" srcOrd="3" destOrd="0" presId="urn:microsoft.com/office/officeart/2016/7/layout/BasicLinearProcessNumbered"/>
    <dgm:cxn modelId="{E290FD3A-1578-402F-89AA-F6E0C673C68F}" type="presParOf" srcId="{74CFEDBB-713B-41C0-B9C2-0DE951FFCBE1}" destId="{5E78B0CB-F9D8-468A-BC7B-80BFCC8FC3FF}" srcOrd="4" destOrd="0" presId="urn:microsoft.com/office/officeart/2016/7/layout/BasicLinearProcessNumbered"/>
    <dgm:cxn modelId="{D9EDEA83-79BE-4BE1-9630-279E29EAAE4B}" type="presParOf" srcId="{5E78B0CB-F9D8-468A-BC7B-80BFCC8FC3FF}" destId="{AA2AFB72-B7BC-49EB-ACFE-107CB2B037E9}" srcOrd="0" destOrd="0" presId="urn:microsoft.com/office/officeart/2016/7/layout/BasicLinearProcessNumbered"/>
    <dgm:cxn modelId="{3C096191-F7F4-4CA8-9DB5-BBC2F2A5CEFF}" type="presParOf" srcId="{5E78B0CB-F9D8-468A-BC7B-80BFCC8FC3FF}" destId="{43B0F5A3-EED4-4F87-B82B-60590031E801}" srcOrd="1" destOrd="0" presId="urn:microsoft.com/office/officeart/2016/7/layout/BasicLinearProcessNumbered"/>
    <dgm:cxn modelId="{E9C1EC19-9242-417F-BA95-732258DD2B90}" type="presParOf" srcId="{5E78B0CB-F9D8-468A-BC7B-80BFCC8FC3FF}" destId="{CCDA293D-0EC0-4CA0-A4C5-633FD2B867DA}" srcOrd="2" destOrd="0" presId="urn:microsoft.com/office/officeart/2016/7/layout/BasicLinearProcessNumbered"/>
    <dgm:cxn modelId="{C372A7F7-1BB3-43A9-810E-C8B786ABC375}" type="presParOf" srcId="{5E78B0CB-F9D8-468A-BC7B-80BFCC8FC3FF}" destId="{2E885857-219B-45E6-800D-AB1764E8821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D4DD87-E745-4851-8D59-241E646580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8C4FC5-A9BD-4D02-8B7B-EBAE47BCF719}">
      <dgm:prSet/>
      <dgm:spPr/>
      <dgm:t>
        <a:bodyPr/>
        <a:lstStyle/>
        <a:p>
          <a:r>
            <a:rPr lang="en-US" b="0" i="0"/>
            <a:t>Human intuition and creativity can uncover complex bugs.</a:t>
          </a:r>
          <a:endParaRPr lang="en-US"/>
        </a:p>
      </dgm:t>
    </dgm:pt>
    <dgm:pt modelId="{85FB6760-8221-43CD-91F9-935598A4F486}" type="parTrans" cxnId="{2153EAA7-44FB-4369-92F8-91A09D2A8422}">
      <dgm:prSet/>
      <dgm:spPr/>
      <dgm:t>
        <a:bodyPr/>
        <a:lstStyle/>
        <a:p>
          <a:endParaRPr lang="en-US"/>
        </a:p>
      </dgm:t>
    </dgm:pt>
    <dgm:pt modelId="{70D1A25D-3650-45B5-847F-7C686C13D0F8}" type="sibTrans" cxnId="{2153EAA7-44FB-4369-92F8-91A09D2A8422}">
      <dgm:prSet/>
      <dgm:spPr/>
      <dgm:t>
        <a:bodyPr/>
        <a:lstStyle/>
        <a:p>
          <a:endParaRPr lang="en-US"/>
        </a:p>
      </dgm:t>
    </dgm:pt>
    <dgm:pt modelId="{AA637750-E10E-408B-95F3-42AAA40FEB47}">
      <dgm:prSet/>
      <dgm:spPr/>
      <dgm:t>
        <a:bodyPr/>
        <a:lstStyle/>
        <a:p>
          <a:r>
            <a:rPr lang="en-US" b="0" i="0"/>
            <a:t>Suitable for exploratory testing and ad-hoc scenarios.</a:t>
          </a:r>
          <a:endParaRPr lang="en-US"/>
        </a:p>
      </dgm:t>
    </dgm:pt>
    <dgm:pt modelId="{848DED37-639B-44D0-91B6-461451D4F804}" type="parTrans" cxnId="{59982DE8-0507-4629-9D9F-F9A84755187E}">
      <dgm:prSet/>
      <dgm:spPr/>
      <dgm:t>
        <a:bodyPr/>
        <a:lstStyle/>
        <a:p>
          <a:endParaRPr lang="en-US"/>
        </a:p>
      </dgm:t>
    </dgm:pt>
    <dgm:pt modelId="{CE7886C8-FABF-4521-B1DF-09367810C0BD}" type="sibTrans" cxnId="{59982DE8-0507-4629-9D9F-F9A84755187E}">
      <dgm:prSet/>
      <dgm:spPr/>
      <dgm:t>
        <a:bodyPr/>
        <a:lstStyle/>
        <a:p>
          <a:endParaRPr lang="en-US"/>
        </a:p>
      </dgm:t>
    </dgm:pt>
    <dgm:pt modelId="{44F8F538-1467-4B91-8B77-04387E277238}">
      <dgm:prSet/>
      <dgm:spPr/>
      <dgm:t>
        <a:bodyPr/>
        <a:lstStyle/>
        <a:p>
          <a:r>
            <a:rPr lang="en-US" b="0" i="0"/>
            <a:t>Doesn't require programming skills.</a:t>
          </a:r>
          <a:endParaRPr lang="en-US"/>
        </a:p>
      </dgm:t>
    </dgm:pt>
    <dgm:pt modelId="{7B42D7C2-C916-41DC-9E23-EA5314402933}" type="parTrans" cxnId="{FB50A99C-363A-42CC-B129-2F8AA705C5D2}">
      <dgm:prSet/>
      <dgm:spPr/>
      <dgm:t>
        <a:bodyPr/>
        <a:lstStyle/>
        <a:p>
          <a:endParaRPr lang="en-US"/>
        </a:p>
      </dgm:t>
    </dgm:pt>
    <dgm:pt modelId="{F5749D93-E2C9-4F68-8C6C-956EEC1EAF95}" type="sibTrans" cxnId="{FB50A99C-363A-42CC-B129-2F8AA705C5D2}">
      <dgm:prSet/>
      <dgm:spPr/>
      <dgm:t>
        <a:bodyPr/>
        <a:lstStyle/>
        <a:p>
          <a:endParaRPr lang="en-US"/>
        </a:p>
      </dgm:t>
    </dgm:pt>
    <dgm:pt modelId="{28644749-0C14-42E0-B33A-28FFF83A086B}" type="pres">
      <dgm:prSet presAssocID="{20D4DD87-E745-4851-8D59-241E646580F9}" presName="root" presStyleCnt="0">
        <dgm:presLayoutVars>
          <dgm:dir/>
          <dgm:resizeHandles val="exact"/>
        </dgm:presLayoutVars>
      </dgm:prSet>
      <dgm:spPr/>
    </dgm:pt>
    <dgm:pt modelId="{AEB110A3-9282-47CF-B7E3-A58E01851877}" type="pres">
      <dgm:prSet presAssocID="{198C4FC5-A9BD-4D02-8B7B-EBAE47BCF719}" presName="compNode" presStyleCnt="0"/>
      <dgm:spPr/>
    </dgm:pt>
    <dgm:pt modelId="{CEAF5C1E-7BB0-4765-BB45-828875A9BA75}" type="pres">
      <dgm:prSet presAssocID="{198C4FC5-A9BD-4D02-8B7B-EBAE47BCF719}" presName="bgRect" presStyleLbl="bgShp" presStyleIdx="0" presStyleCnt="3"/>
      <dgm:spPr/>
    </dgm:pt>
    <dgm:pt modelId="{EBF3FEC2-67FF-4325-A463-E0393A44CD1E}" type="pres">
      <dgm:prSet presAssocID="{198C4FC5-A9BD-4D02-8B7B-EBAE47BCF7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3E787997-1A1E-4734-9DF3-2D94CFCBA427}" type="pres">
      <dgm:prSet presAssocID="{198C4FC5-A9BD-4D02-8B7B-EBAE47BCF719}" presName="spaceRect" presStyleCnt="0"/>
      <dgm:spPr/>
    </dgm:pt>
    <dgm:pt modelId="{BA831651-F0D7-4EA0-AECF-1B492A5372F5}" type="pres">
      <dgm:prSet presAssocID="{198C4FC5-A9BD-4D02-8B7B-EBAE47BCF719}" presName="parTx" presStyleLbl="revTx" presStyleIdx="0" presStyleCnt="3">
        <dgm:presLayoutVars>
          <dgm:chMax val="0"/>
          <dgm:chPref val="0"/>
        </dgm:presLayoutVars>
      </dgm:prSet>
      <dgm:spPr/>
    </dgm:pt>
    <dgm:pt modelId="{60CDDB57-7890-43E9-84AB-6F328BE7CE65}" type="pres">
      <dgm:prSet presAssocID="{70D1A25D-3650-45B5-847F-7C686C13D0F8}" presName="sibTrans" presStyleCnt="0"/>
      <dgm:spPr/>
    </dgm:pt>
    <dgm:pt modelId="{807E43C9-7FAA-43B5-A0B5-9C4DF216C739}" type="pres">
      <dgm:prSet presAssocID="{AA637750-E10E-408B-95F3-42AAA40FEB47}" presName="compNode" presStyleCnt="0"/>
      <dgm:spPr/>
    </dgm:pt>
    <dgm:pt modelId="{0143FB5B-3ADF-40C5-94B5-46ACC23888A4}" type="pres">
      <dgm:prSet presAssocID="{AA637750-E10E-408B-95F3-42AAA40FEB47}" presName="bgRect" presStyleLbl="bgShp" presStyleIdx="1" presStyleCnt="3"/>
      <dgm:spPr/>
    </dgm:pt>
    <dgm:pt modelId="{A7361231-38C7-4F64-B296-57C00D6187B4}" type="pres">
      <dgm:prSet presAssocID="{AA637750-E10E-408B-95F3-42AAA40FE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27B016-A42D-46AD-86BD-DE298893D9E4}" type="pres">
      <dgm:prSet presAssocID="{AA637750-E10E-408B-95F3-42AAA40FEB47}" presName="spaceRect" presStyleCnt="0"/>
      <dgm:spPr/>
    </dgm:pt>
    <dgm:pt modelId="{F8E9F526-338D-490A-B02D-754DAE81D320}" type="pres">
      <dgm:prSet presAssocID="{AA637750-E10E-408B-95F3-42AAA40FEB47}" presName="parTx" presStyleLbl="revTx" presStyleIdx="1" presStyleCnt="3">
        <dgm:presLayoutVars>
          <dgm:chMax val="0"/>
          <dgm:chPref val="0"/>
        </dgm:presLayoutVars>
      </dgm:prSet>
      <dgm:spPr/>
    </dgm:pt>
    <dgm:pt modelId="{2ACEE60A-D34C-43E8-BE78-810079FB5575}" type="pres">
      <dgm:prSet presAssocID="{CE7886C8-FABF-4521-B1DF-09367810C0BD}" presName="sibTrans" presStyleCnt="0"/>
      <dgm:spPr/>
    </dgm:pt>
    <dgm:pt modelId="{A1338D01-D7FA-4FAC-8861-97642297279A}" type="pres">
      <dgm:prSet presAssocID="{44F8F538-1467-4B91-8B77-04387E277238}" presName="compNode" presStyleCnt="0"/>
      <dgm:spPr/>
    </dgm:pt>
    <dgm:pt modelId="{C736FD19-1A85-4C95-89DC-84A02BB58B9D}" type="pres">
      <dgm:prSet presAssocID="{44F8F538-1467-4B91-8B77-04387E277238}" presName="bgRect" presStyleLbl="bgShp" presStyleIdx="2" presStyleCnt="3"/>
      <dgm:spPr/>
    </dgm:pt>
    <dgm:pt modelId="{DB6A3A56-77DE-450B-B0DC-861B27710402}" type="pres">
      <dgm:prSet presAssocID="{44F8F538-1467-4B91-8B77-04387E2772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BA3CD9C-274D-4326-9819-E0F80D42B892}" type="pres">
      <dgm:prSet presAssocID="{44F8F538-1467-4B91-8B77-04387E277238}" presName="spaceRect" presStyleCnt="0"/>
      <dgm:spPr/>
    </dgm:pt>
    <dgm:pt modelId="{E2C61CE5-FBC1-4B18-8327-1D658ABB8FD0}" type="pres">
      <dgm:prSet presAssocID="{44F8F538-1467-4B91-8B77-04387E2772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BF563E-22F2-4AD9-B852-6CB7E11DFE20}" type="presOf" srcId="{44F8F538-1467-4B91-8B77-04387E277238}" destId="{E2C61CE5-FBC1-4B18-8327-1D658ABB8FD0}" srcOrd="0" destOrd="0" presId="urn:microsoft.com/office/officeart/2018/2/layout/IconVerticalSolidList"/>
    <dgm:cxn modelId="{272D0E68-0EF6-4938-BCBF-9361A5F3F2E7}" type="presOf" srcId="{198C4FC5-A9BD-4D02-8B7B-EBAE47BCF719}" destId="{BA831651-F0D7-4EA0-AECF-1B492A5372F5}" srcOrd="0" destOrd="0" presId="urn:microsoft.com/office/officeart/2018/2/layout/IconVerticalSolidList"/>
    <dgm:cxn modelId="{50CCD481-08DF-4877-9C94-8E0777F7E52D}" type="presOf" srcId="{20D4DD87-E745-4851-8D59-241E646580F9}" destId="{28644749-0C14-42E0-B33A-28FFF83A086B}" srcOrd="0" destOrd="0" presId="urn:microsoft.com/office/officeart/2018/2/layout/IconVerticalSolidList"/>
    <dgm:cxn modelId="{FB50A99C-363A-42CC-B129-2F8AA705C5D2}" srcId="{20D4DD87-E745-4851-8D59-241E646580F9}" destId="{44F8F538-1467-4B91-8B77-04387E277238}" srcOrd="2" destOrd="0" parTransId="{7B42D7C2-C916-41DC-9E23-EA5314402933}" sibTransId="{F5749D93-E2C9-4F68-8C6C-956EEC1EAF95}"/>
    <dgm:cxn modelId="{2153EAA7-44FB-4369-92F8-91A09D2A8422}" srcId="{20D4DD87-E745-4851-8D59-241E646580F9}" destId="{198C4FC5-A9BD-4D02-8B7B-EBAE47BCF719}" srcOrd="0" destOrd="0" parTransId="{85FB6760-8221-43CD-91F9-935598A4F486}" sibTransId="{70D1A25D-3650-45B5-847F-7C686C13D0F8}"/>
    <dgm:cxn modelId="{59982DE8-0507-4629-9D9F-F9A84755187E}" srcId="{20D4DD87-E745-4851-8D59-241E646580F9}" destId="{AA637750-E10E-408B-95F3-42AAA40FEB47}" srcOrd="1" destOrd="0" parTransId="{848DED37-639B-44D0-91B6-461451D4F804}" sibTransId="{CE7886C8-FABF-4521-B1DF-09367810C0BD}"/>
    <dgm:cxn modelId="{8C1188ED-9AAE-4208-833D-D6F559C2B34F}" type="presOf" srcId="{AA637750-E10E-408B-95F3-42AAA40FEB47}" destId="{F8E9F526-338D-490A-B02D-754DAE81D320}" srcOrd="0" destOrd="0" presId="urn:microsoft.com/office/officeart/2018/2/layout/IconVerticalSolidList"/>
    <dgm:cxn modelId="{3BD086D8-D65C-495F-AD47-EF7C2B897E08}" type="presParOf" srcId="{28644749-0C14-42E0-B33A-28FFF83A086B}" destId="{AEB110A3-9282-47CF-B7E3-A58E01851877}" srcOrd="0" destOrd="0" presId="urn:microsoft.com/office/officeart/2018/2/layout/IconVerticalSolidList"/>
    <dgm:cxn modelId="{FC579BBB-2B96-4C10-B7BC-1689E9D392D3}" type="presParOf" srcId="{AEB110A3-9282-47CF-B7E3-A58E01851877}" destId="{CEAF5C1E-7BB0-4765-BB45-828875A9BA75}" srcOrd="0" destOrd="0" presId="urn:microsoft.com/office/officeart/2018/2/layout/IconVerticalSolidList"/>
    <dgm:cxn modelId="{894B6B9C-CAFB-41AF-8769-8358035AC549}" type="presParOf" srcId="{AEB110A3-9282-47CF-B7E3-A58E01851877}" destId="{EBF3FEC2-67FF-4325-A463-E0393A44CD1E}" srcOrd="1" destOrd="0" presId="urn:microsoft.com/office/officeart/2018/2/layout/IconVerticalSolidList"/>
    <dgm:cxn modelId="{92A670C8-0DBC-4CA1-9639-72EC81FDAEC0}" type="presParOf" srcId="{AEB110A3-9282-47CF-B7E3-A58E01851877}" destId="{3E787997-1A1E-4734-9DF3-2D94CFCBA427}" srcOrd="2" destOrd="0" presId="urn:microsoft.com/office/officeart/2018/2/layout/IconVerticalSolidList"/>
    <dgm:cxn modelId="{B9D81483-1A26-473B-816E-CA0C70260BE3}" type="presParOf" srcId="{AEB110A3-9282-47CF-B7E3-A58E01851877}" destId="{BA831651-F0D7-4EA0-AECF-1B492A5372F5}" srcOrd="3" destOrd="0" presId="urn:microsoft.com/office/officeart/2018/2/layout/IconVerticalSolidList"/>
    <dgm:cxn modelId="{9957B7A5-C353-476F-BFB4-98BC63E4822E}" type="presParOf" srcId="{28644749-0C14-42E0-B33A-28FFF83A086B}" destId="{60CDDB57-7890-43E9-84AB-6F328BE7CE65}" srcOrd="1" destOrd="0" presId="urn:microsoft.com/office/officeart/2018/2/layout/IconVerticalSolidList"/>
    <dgm:cxn modelId="{CF5F6970-F071-4A78-8AF3-230727E0BA76}" type="presParOf" srcId="{28644749-0C14-42E0-B33A-28FFF83A086B}" destId="{807E43C9-7FAA-43B5-A0B5-9C4DF216C739}" srcOrd="2" destOrd="0" presId="urn:microsoft.com/office/officeart/2018/2/layout/IconVerticalSolidList"/>
    <dgm:cxn modelId="{65144A76-3920-402E-BEFE-9BB0EFBC0A9D}" type="presParOf" srcId="{807E43C9-7FAA-43B5-A0B5-9C4DF216C739}" destId="{0143FB5B-3ADF-40C5-94B5-46ACC23888A4}" srcOrd="0" destOrd="0" presId="urn:microsoft.com/office/officeart/2018/2/layout/IconVerticalSolidList"/>
    <dgm:cxn modelId="{DE0BB1AF-CEF6-4145-B18F-F5F74546F216}" type="presParOf" srcId="{807E43C9-7FAA-43B5-A0B5-9C4DF216C739}" destId="{A7361231-38C7-4F64-B296-57C00D6187B4}" srcOrd="1" destOrd="0" presId="urn:microsoft.com/office/officeart/2018/2/layout/IconVerticalSolidList"/>
    <dgm:cxn modelId="{8F871F36-700A-4399-87A9-322CDE8F265E}" type="presParOf" srcId="{807E43C9-7FAA-43B5-A0B5-9C4DF216C739}" destId="{DA27B016-A42D-46AD-86BD-DE298893D9E4}" srcOrd="2" destOrd="0" presId="urn:microsoft.com/office/officeart/2018/2/layout/IconVerticalSolidList"/>
    <dgm:cxn modelId="{8E3202BA-1704-4717-838D-2901DDC4729A}" type="presParOf" srcId="{807E43C9-7FAA-43B5-A0B5-9C4DF216C739}" destId="{F8E9F526-338D-490A-B02D-754DAE81D320}" srcOrd="3" destOrd="0" presId="urn:microsoft.com/office/officeart/2018/2/layout/IconVerticalSolidList"/>
    <dgm:cxn modelId="{6F5C0E0A-5EBB-4B17-9B0B-6C29F125321A}" type="presParOf" srcId="{28644749-0C14-42E0-B33A-28FFF83A086B}" destId="{2ACEE60A-D34C-43E8-BE78-810079FB5575}" srcOrd="3" destOrd="0" presId="urn:microsoft.com/office/officeart/2018/2/layout/IconVerticalSolidList"/>
    <dgm:cxn modelId="{7F653987-04C7-4850-AFD8-63C08BE3D6ED}" type="presParOf" srcId="{28644749-0C14-42E0-B33A-28FFF83A086B}" destId="{A1338D01-D7FA-4FAC-8861-97642297279A}" srcOrd="4" destOrd="0" presId="urn:microsoft.com/office/officeart/2018/2/layout/IconVerticalSolidList"/>
    <dgm:cxn modelId="{1C5E0ED7-DFFC-4013-BA7D-2AC083A46934}" type="presParOf" srcId="{A1338D01-D7FA-4FAC-8861-97642297279A}" destId="{C736FD19-1A85-4C95-89DC-84A02BB58B9D}" srcOrd="0" destOrd="0" presId="urn:microsoft.com/office/officeart/2018/2/layout/IconVerticalSolidList"/>
    <dgm:cxn modelId="{1695ABD3-A78E-42B9-A98A-BAC8602D81E0}" type="presParOf" srcId="{A1338D01-D7FA-4FAC-8861-97642297279A}" destId="{DB6A3A56-77DE-450B-B0DC-861B27710402}" srcOrd="1" destOrd="0" presId="urn:microsoft.com/office/officeart/2018/2/layout/IconVerticalSolidList"/>
    <dgm:cxn modelId="{3401D032-4D26-46A3-AA64-6D357A290ED0}" type="presParOf" srcId="{A1338D01-D7FA-4FAC-8861-97642297279A}" destId="{7BA3CD9C-274D-4326-9819-E0F80D42B892}" srcOrd="2" destOrd="0" presId="urn:microsoft.com/office/officeart/2018/2/layout/IconVerticalSolidList"/>
    <dgm:cxn modelId="{404C3D4B-8C10-4BD9-BDD9-E327DC049A76}" type="presParOf" srcId="{A1338D01-D7FA-4FAC-8861-97642297279A}" destId="{E2C61CE5-FBC1-4B18-8327-1D658ABB8F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2AC17D-7EC8-4458-99DE-AEF95751DD1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B35420-C0BE-4A01-8AB8-199DB5E424A6}">
      <dgm:prSet/>
      <dgm:spPr/>
      <dgm:t>
        <a:bodyPr/>
        <a:lstStyle/>
        <a:p>
          <a:r>
            <a:rPr lang="en-US" b="0" i="0"/>
            <a:t>Time-consuming and labor-intensive.</a:t>
          </a:r>
          <a:endParaRPr lang="en-US"/>
        </a:p>
      </dgm:t>
    </dgm:pt>
    <dgm:pt modelId="{A86E6CC4-3B6F-4009-B512-12E0C4AA0F5F}" type="parTrans" cxnId="{EBF35E96-82AC-4F5D-9B55-F7AB3CDFCC40}">
      <dgm:prSet/>
      <dgm:spPr/>
      <dgm:t>
        <a:bodyPr/>
        <a:lstStyle/>
        <a:p>
          <a:endParaRPr lang="en-US"/>
        </a:p>
      </dgm:t>
    </dgm:pt>
    <dgm:pt modelId="{9A321620-1940-4812-9262-C6A2276F1D18}" type="sibTrans" cxnId="{EBF35E96-82AC-4F5D-9B55-F7AB3CDFCC40}">
      <dgm:prSet/>
      <dgm:spPr/>
      <dgm:t>
        <a:bodyPr/>
        <a:lstStyle/>
        <a:p>
          <a:endParaRPr lang="en-US"/>
        </a:p>
      </dgm:t>
    </dgm:pt>
    <dgm:pt modelId="{304445F6-9C98-4922-B5C6-DA7FBA50BB20}">
      <dgm:prSet/>
      <dgm:spPr/>
      <dgm:t>
        <a:bodyPr/>
        <a:lstStyle/>
        <a:p>
          <a:r>
            <a:rPr lang="en-US" b="0" i="0"/>
            <a:t>Prone to human error and inconsistency.</a:t>
          </a:r>
          <a:endParaRPr lang="en-US"/>
        </a:p>
      </dgm:t>
    </dgm:pt>
    <dgm:pt modelId="{D242EAB8-C93D-4509-9D14-B5134C5C4028}" type="parTrans" cxnId="{7416347E-824E-4B9A-A07F-8B0C8A3A4DAB}">
      <dgm:prSet/>
      <dgm:spPr/>
      <dgm:t>
        <a:bodyPr/>
        <a:lstStyle/>
        <a:p>
          <a:endParaRPr lang="en-US"/>
        </a:p>
      </dgm:t>
    </dgm:pt>
    <dgm:pt modelId="{4E19A669-6862-4DB0-97A2-FF2E1B7DC2BF}" type="sibTrans" cxnId="{7416347E-824E-4B9A-A07F-8B0C8A3A4DAB}">
      <dgm:prSet/>
      <dgm:spPr/>
      <dgm:t>
        <a:bodyPr/>
        <a:lstStyle/>
        <a:p>
          <a:endParaRPr lang="en-US"/>
        </a:p>
      </dgm:t>
    </dgm:pt>
    <dgm:pt modelId="{79B33053-AB66-4E11-A93B-D425A4714B3E}">
      <dgm:prSet/>
      <dgm:spPr/>
      <dgm:t>
        <a:bodyPr/>
        <a:lstStyle/>
        <a:p>
          <a:r>
            <a:rPr lang="en-US" b="0" i="0"/>
            <a:t>Difficult to repeat exact test scenarios reliably.</a:t>
          </a:r>
          <a:endParaRPr lang="en-US"/>
        </a:p>
      </dgm:t>
    </dgm:pt>
    <dgm:pt modelId="{59815FF3-916E-46B3-8B48-D7949E459BB3}" type="parTrans" cxnId="{1835D1CA-B886-4156-8B8E-05B5E4A15185}">
      <dgm:prSet/>
      <dgm:spPr/>
      <dgm:t>
        <a:bodyPr/>
        <a:lstStyle/>
        <a:p>
          <a:endParaRPr lang="en-US"/>
        </a:p>
      </dgm:t>
    </dgm:pt>
    <dgm:pt modelId="{33CEEC1B-83C4-4F91-B982-4B0D93A18F0B}" type="sibTrans" cxnId="{1835D1CA-B886-4156-8B8E-05B5E4A15185}">
      <dgm:prSet/>
      <dgm:spPr/>
      <dgm:t>
        <a:bodyPr/>
        <a:lstStyle/>
        <a:p>
          <a:endParaRPr lang="en-US"/>
        </a:p>
      </dgm:t>
    </dgm:pt>
    <dgm:pt modelId="{1F105F1C-ED9A-40D8-8391-CEEC341F0455}" type="pres">
      <dgm:prSet presAssocID="{3A2AC17D-7EC8-4458-99DE-AEF95751DD18}" presName="vert0" presStyleCnt="0">
        <dgm:presLayoutVars>
          <dgm:dir/>
          <dgm:animOne val="branch"/>
          <dgm:animLvl val="lvl"/>
        </dgm:presLayoutVars>
      </dgm:prSet>
      <dgm:spPr/>
    </dgm:pt>
    <dgm:pt modelId="{2906D4AE-DB0B-4DBF-9AED-14F9EC7F2A0F}" type="pres">
      <dgm:prSet presAssocID="{78B35420-C0BE-4A01-8AB8-199DB5E424A6}" presName="thickLine" presStyleLbl="alignNode1" presStyleIdx="0" presStyleCnt="3"/>
      <dgm:spPr/>
    </dgm:pt>
    <dgm:pt modelId="{ECA8B117-4DF6-4C13-B5E1-556A507C23CB}" type="pres">
      <dgm:prSet presAssocID="{78B35420-C0BE-4A01-8AB8-199DB5E424A6}" presName="horz1" presStyleCnt="0"/>
      <dgm:spPr/>
    </dgm:pt>
    <dgm:pt modelId="{AD07E0C3-9E1B-4648-877A-5DCB62674003}" type="pres">
      <dgm:prSet presAssocID="{78B35420-C0BE-4A01-8AB8-199DB5E424A6}" presName="tx1" presStyleLbl="revTx" presStyleIdx="0" presStyleCnt="3"/>
      <dgm:spPr/>
    </dgm:pt>
    <dgm:pt modelId="{F8C8BD0F-2B13-4E5E-9F15-CFD4C17E7BB3}" type="pres">
      <dgm:prSet presAssocID="{78B35420-C0BE-4A01-8AB8-199DB5E424A6}" presName="vert1" presStyleCnt="0"/>
      <dgm:spPr/>
    </dgm:pt>
    <dgm:pt modelId="{0A31C3F3-AB0C-48A3-9F7A-E9F58AA662FB}" type="pres">
      <dgm:prSet presAssocID="{304445F6-9C98-4922-B5C6-DA7FBA50BB20}" presName="thickLine" presStyleLbl="alignNode1" presStyleIdx="1" presStyleCnt="3"/>
      <dgm:spPr/>
    </dgm:pt>
    <dgm:pt modelId="{94866C30-3879-4E2E-B765-0CCB55A6CB84}" type="pres">
      <dgm:prSet presAssocID="{304445F6-9C98-4922-B5C6-DA7FBA50BB20}" presName="horz1" presStyleCnt="0"/>
      <dgm:spPr/>
    </dgm:pt>
    <dgm:pt modelId="{C61E39CA-22A4-4D88-B242-37012FE64773}" type="pres">
      <dgm:prSet presAssocID="{304445F6-9C98-4922-B5C6-DA7FBA50BB20}" presName="tx1" presStyleLbl="revTx" presStyleIdx="1" presStyleCnt="3"/>
      <dgm:spPr/>
    </dgm:pt>
    <dgm:pt modelId="{2DD76E3A-D297-46AE-B38A-F4AE97477C45}" type="pres">
      <dgm:prSet presAssocID="{304445F6-9C98-4922-B5C6-DA7FBA50BB20}" presName="vert1" presStyleCnt="0"/>
      <dgm:spPr/>
    </dgm:pt>
    <dgm:pt modelId="{91B38AD6-ADE5-448A-99F2-D3D390547FAE}" type="pres">
      <dgm:prSet presAssocID="{79B33053-AB66-4E11-A93B-D425A4714B3E}" presName="thickLine" presStyleLbl="alignNode1" presStyleIdx="2" presStyleCnt="3"/>
      <dgm:spPr/>
    </dgm:pt>
    <dgm:pt modelId="{4D67A263-27A6-4728-A2E5-6882E7D86FA7}" type="pres">
      <dgm:prSet presAssocID="{79B33053-AB66-4E11-A93B-D425A4714B3E}" presName="horz1" presStyleCnt="0"/>
      <dgm:spPr/>
    </dgm:pt>
    <dgm:pt modelId="{1B90405F-E254-43BA-99EA-6634C63BE00D}" type="pres">
      <dgm:prSet presAssocID="{79B33053-AB66-4E11-A93B-D425A4714B3E}" presName="tx1" presStyleLbl="revTx" presStyleIdx="2" presStyleCnt="3"/>
      <dgm:spPr/>
    </dgm:pt>
    <dgm:pt modelId="{403C4B87-D9D1-4729-B04E-6A92919146BB}" type="pres">
      <dgm:prSet presAssocID="{79B33053-AB66-4E11-A93B-D425A4714B3E}" presName="vert1" presStyleCnt="0"/>
      <dgm:spPr/>
    </dgm:pt>
  </dgm:ptLst>
  <dgm:cxnLst>
    <dgm:cxn modelId="{6441281B-E6E0-4901-9616-0754591AEE31}" type="presOf" srcId="{304445F6-9C98-4922-B5C6-DA7FBA50BB20}" destId="{C61E39CA-22A4-4D88-B242-37012FE64773}" srcOrd="0" destOrd="0" presId="urn:microsoft.com/office/officeart/2008/layout/LinedList"/>
    <dgm:cxn modelId="{643CB47B-3B41-49C0-ACFA-009D133090F5}" type="presOf" srcId="{78B35420-C0BE-4A01-8AB8-199DB5E424A6}" destId="{AD07E0C3-9E1B-4648-877A-5DCB62674003}" srcOrd="0" destOrd="0" presId="urn:microsoft.com/office/officeart/2008/layout/LinedList"/>
    <dgm:cxn modelId="{7416347E-824E-4B9A-A07F-8B0C8A3A4DAB}" srcId="{3A2AC17D-7EC8-4458-99DE-AEF95751DD18}" destId="{304445F6-9C98-4922-B5C6-DA7FBA50BB20}" srcOrd="1" destOrd="0" parTransId="{D242EAB8-C93D-4509-9D14-B5134C5C4028}" sibTransId="{4E19A669-6862-4DB0-97A2-FF2E1B7DC2BF}"/>
    <dgm:cxn modelId="{EBF35E96-82AC-4F5D-9B55-F7AB3CDFCC40}" srcId="{3A2AC17D-7EC8-4458-99DE-AEF95751DD18}" destId="{78B35420-C0BE-4A01-8AB8-199DB5E424A6}" srcOrd="0" destOrd="0" parTransId="{A86E6CC4-3B6F-4009-B512-12E0C4AA0F5F}" sibTransId="{9A321620-1940-4812-9262-C6A2276F1D18}"/>
    <dgm:cxn modelId="{3AC5C5B7-AEF1-471B-8CEC-3A25A334EB2B}" type="presOf" srcId="{79B33053-AB66-4E11-A93B-D425A4714B3E}" destId="{1B90405F-E254-43BA-99EA-6634C63BE00D}" srcOrd="0" destOrd="0" presId="urn:microsoft.com/office/officeart/2008/layout/LinedList"/>
    <dgm:cxn modelId="{652845C8-B345-4E9A-A249-6240AEE565F6}" type="presOf" srcId="{3A2AC17D-7EC8-4458-99DE-AEF95751DD18}" destId="{1F105F1C-ED9A-40D8-8391-CEEC341F0455}" srcOrd="0" destOrd="0" presId="urn:microsoft.com/office/officeart/2008/layout/LinedList"/>
    <dgm:cxn modelId="{1835D1CA-B886-4156-8B8E-05B5E4A15185}" srcId="{3A2AC17D-7EC8-4458-99DE-AEF95751DD18}" destId="{79B33053-AB66-4E11-A93B-D425A4714B3E}" srcOrd="2" destOrd="0" parTransId="{59815FF3-916E-46B3-8B48-D7949E459BB3}" sibTransId="{33CEEC1B-83C4-4F91-B982-4B0D93A18F0B}"/>
    <dgm:cxn modelId="{F55A3B60-5F45-40B1-A3E3-B1B354081DBA}" type="presParOf" srcId="{1F105F1C-ED9A-40D8-8391-CEEC341F0455}" destId="{2906D4AE-DB0B-4DBF-9AED-14F9EC7F2A0F}" srcOrd="0" destOrd="0" presId="urn:microsoft.com/office/officeart/2008/layout/LinedList"/>
    <dgm:cxn modelId="{EF4EAEC3-1BA4-4793-AC9E-33A65DC5A9AE}" type="presParOf" srcId="{1F105F1C-ED9A-40D8-8391-CEEC341F0455}" destId="{ECA8B117-4DF6-4C13-B5E1-556A507C23CB}" srcOrd="1" destOrd="0" presId="urn:microsoft.com/office/officeart/2008/layout/LinedList"/>
    <dgm:cxn modelId="{6CA7402B-E9CB-413F-80A3-540065D79FEA}" type="presParOf" srcId="{ECA8B117-4DF6-4C13-B5E1-556A507C23CB}" destId="{AD07E0C3-9E1B-4648-877A-5DCB62674003}" srcOrd="0" destOrd="0" presId="urn:microsoft.com/office/officeart/2008/layout/LinedList"/>
    <dgm:cxn modelId="{E7C59789-7B47-47C7-BAC2-A2A332C40581}" type="presParOf" srcId="{ECA8B117-4DF6-4C13-B5E1-556A507C23CB}" destId="{F8C8BD0F-2B13-4E5E-9F15-CFD4C17E7BB3}" srcOrd="1" destOrd="0" presId="urn:microsoft.com/office/officeart/2008/layout/LinedList"/>
    <dgm:cxn modelId="{2371682C-D386-429D-9D8C-55100997B714}" type="presParOf" srcId="{1F105F1C-ED9A-40D8-8391-CEEC341F0455}" destId="{0A31C3F3-AB0C-48A3-9F7A-E9F58AA662FB}" srcOrd="2" destOrd="0" presId="urn:microsoft.com/office/officeart/2008/layout/LinedList"/>
    <dgm:cxn modelId="{8C32C4CD-6F04-45BF-848D-AA35BC5BED7E}" type="presParOf" srcId="{1F105F1C-ED9A-40D8-8391-CEEC341F0455}" destId="{94866C30-3879-4E2E-B765-0CCB55A6CB84}" srcOrd="3" destOrd="0" presId="urn:microsoft.com/office/officeart/2008/layout/LinedList"/>
    <dgm:cxn modelId="{F3C63317-CFF3-4884-BEB3-DA997F98FF89}" type="presParOf" srcId="{94866C30-3879-4E2E-B765-0CCB55A6CB84}" destId="{C61E39CA-22A4-4D88-B242-37012FE64773}" srcOrd="0" destOrd="0" presId="urn:microsoft.com/office/officeart/2008/layout/LinedList"/>
    <dgm:cxn modelId="{66591E3A-8E29-43C3-BF16-BD29D11CE0A0}" type="presParOf" srcId="{94866C30-3879-4E2E-B765-0CCB55A6CB84}" destId="{2DD76E3A-D297-46AE-B38A-F4AE97477C45}" srcOrd="1" destOrd="0" presId="urn:microsoft.com/office/officeart/2008/layout/LinedList"/>
    <dgm:cxn modelId="{88756A00-7858-4FC3-ABDA-56B77AF62225}" type="presParOf" srcId="{1F105F1C-ED9A-40D8-8391-CEEC341F0455}" destId="{91B38AD6-ADE5-448A-99F2-D3D390547FAE}" srcOrd="4" destOrd="0" presId="urn:microsoft.com/office/officeart/2008/layout/LinedList"/>
    <dgm:cxn modelId="{6CF199E7-4889-41E8-851A-06893994AE1F}" type="presParOf" srcId="{1F105F1C-ED9A-40D8-8391-CEEC341F0455}" destId="{4D67A263-27A6-4728-A2E5-6882E7D86FA7}" srcOrd="5" destOrd="0" presId="urn:microsoft.com/office/officeart/2008/layout/LinedList"/>
    <dgm:cxn modelId="{10753C79-CCE5-4FD5-8323-D118D6155156}" type="presParOf" srcId="{4D67A263-27A6-4728-A2E5-6882E7D86FA7}" destId="{1B90405F-E254-43BA-99EA-6634C63BE00D}" srcOrd="0" destOrd="0" presId="urn:microsoft.com/office/officeart/2008/layout/LinedList"/>
    <dgm:cxn modelId="{674F1A5D-8306-45F5-93AC-CF06E9D9537F}" type="presParOf" srcId="{4D67A263-27A6-4728-A2E5-6882E7D86FA7}" destId="{403C4B87-D9D1-4729-B04E-6A92919146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DE4B7A-4BA5-41FD-832A-51748C07C8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4F595A-A966-452E-86DE-F56ECE71E7CD}">
      <dgm:prSet/>
      <dgm:spPr/>
      <dgm:t>
        <a:bodyPr/>
        <a:lstStyle/>
        <a:p>
          <a:r>
            <a:rPr lang="en-US" b="1" i="0" baseline="0"/>
            <a:t>Efficiency</a:t>
          </a:r>
          <a:r>
            <a:rPr lang="en-US" b="0" i="0" baseline="0"/>
            <a:t>:</a:t>
          </a:r>
          <a:endParaRPr lang="en-US"/>
        </a:p>
      </dgm:t>
    </dgm:pt>
    <dgm:pt modelId="{191F9A85-A01A-4C23-A217-B7C4180A3CB6}" type="parTrans" cxnId="{7DEA21B7-B0BC-41F9-AFED-6912F14918C6}">
      <dgm:prSet/>
      <dgm:spPr/>
      <dgm:t>
        <a:bodyPr/>
        <a:lstStyle/>
        <a:p>
          <a:endParaRPr lang="en-US"/>
        </a:p>
      </dgm:t>
    </dgm:pt>
    <dgm:pt modelId="{FE9A00F7-9C7C-49AF-9DE4-606DE3DB4B41}" type="sibTrans" cxnId="{7DEA21B7-B0BC-41F9-AFED-6912F14918C6}">
      <dgm:prSet/>
      <dgm:spPr/>
      <dgm:t>
        <a:bodyPr/>
        <a:lstStyle/>
        <a:p>
          <a:endParaRPr lang="en-US"/>
        </a:p>
      </dgm:t>
    </dgm:pt>
    <dgm:pt modelId="{BF41C747-D7B4-458A-8B66-2B89782DA612}">
      <dgm:prSet/>
      <dgm:spPr/>
      <dgm:t>
        <a:bodyPr/>
        <a:lstStyle/>
        <a:p>
          <a:r>
            <a:rPr lang="en-US" b="0" i="0" baseline="0"/>
            <a:t>Quick and repeatable test execution.</a:t>
          </a:r>
          <a:endParaRPr lang="en-US"/>
        </a:p>
      </dgm:t>
    </dgm:pt>
    <dgm:pt modelId="{A0499AE6-1558-4653-A88D-CBE22FE4A1E1}" type="parTrans" cxnId="{F89ACCF7-9C34-4E3F-B459-9F5FA700B3D8}">
      <dgm:prSet/>
      <dgm:spPr/>
      <dgm:t>
        <a:bodyPr/>
        <a:lstStyle/>
        <a:p>
          <a:endParaRPr lang="en-US"/>
        </a:p>
      </dgm:t>
    </dgm:pt>
    <dgm:pt modelId="{3694E39C-AE65-4F52-84E8-781EEFE16780}" type="sibTrans" cxnId="{F89ACCF7-9C34-4E3F-B459-9F5FA700B3D8}">
      <dgm:prSet/>
      <dgm:spPr/>
      <dgm:t>
        <a:bodyPr/>
        <a:lstStyle/>
        <a:p>
          <a:endParaRPr lang="en-US"/>
        </a:p>
      </dgm:t>
    </dgm:pt>
    <dgm:pt modelId="{2CC0D073-B308-4868-8C4F-3E6A7FDE1AE9}">
      <dgm:prSet/>
      <dgm:spPr/>
      <dgm:t>
        <a:bodyPr/>
        <a:lstStyle/>
        <a:p>
          <a:r>
            <a:rPr lang="en-US" b="0" i="0" baseline="0"/>
            <a:t>Enables testing of numerous scenarios efficiently.</a:t>
          </a:r>
          <a:endParaRPr lang="en-US"/>
        </a:p>
      </dgm:t>
    </dgm:pt>
    <dgm:pt modelId="{42B2CE5B-0CE0-4638-AB96-CF5A97B79792}" type="parTrans" cxnId="{35630610-4FBC-46C4-8A95-D52AB8005538}">
      <dgm:prSet/>
      <dgm:spPr/>
      <dgm:t>
        <a:bodyPr/>
        <a:lstStyle/>
        <a:p>
          <a:endParaRPr lang="en-US"/>
        </a:p>
      </dgm:t>
    </dgm:pt>
    <dgm:pt modelId="{3ACC45E7-38CC-4B5E-9687-A221A1706F85}" type="sibTrans" cxnId="{35630610-4FBC-46C4-8A95-D52AB8005538}">
      <dgm:prSet/>
      <dgm:spPr/>
      <dgm:t>
        <a:bodyPr/>
        <a:lstStyle/>
        <a:p>
          <a:endParaRPr lang="en-US"/>
        </a:p>
      </dgm:t>
    </dgm:pt>
    <dgm:pt modelId="{44F3D898-6E76-4ABD-AE38-EA065F0265AF}">
      <dgm:prSet/>
      <dgm:spPr/>
      <dgm:t>
        <a:bodyPr/>
        <a:lstStyle/>
        <a:p>
          <a:r>
            <a:rPr lang="en-US" b="1" i="0" baseline="0"/>
            <a:t>Faster Feedback</a:t>
          </a:r>
          <a:r>
            <a:rPr lang="en-US" b="0" i="0" baseline="0"/>
            <a:t>:</a:t>
          </a:r>
          <a:endParaRPr lang="en-US"/>
        </a:p>
      </dgm:t>
    </dgm:pt>
    <dgm:pt modelId="{442D49BB-2F09-4D8C-8C7B-A1C0ABCEFCD7}" type="parTrans" cxnId="{E6BE1560-D4CF-4FB4-ABB9-201FA723DE3C}">
      <dgm:prSet/>
      <dgm:spPr/>
      <dgm:t>
        <a:bodyPr/>
        <a:lstStyle/>
        <a:p>
          <a:endParaRPr lang="en-US"/>
        </a:p>
      </dgm:t>
    </dgm:pt>
    <dgm:pt modelId="{839840B7-67C3-4AED-8594-7B02F019948B}" type="sibTrans" cxnId="{E6BE1560-D4CF-4FB4-ABB9-201FA723DE3C}">
      <dgm:prSet/>
      <dgm:spPr/>
      <dgm:t>
        <a:bodyPr/>
        <a:lstStyle/>
        <a:p>
          <a:endParaRPr lang="en-US"/>
        </a:p>
      </dgm:t>
    </dgm:pt>
    <dgm:pt modelId="{EAF12E5E-726D-45A9-A24F-D4986BD693D9}">
      <dgm:prSet/>
      <dgm:spPr/>
      <dgm:t>
        <a:bodyPr/>
        <a:lstStyle/>
        <a:p>
          <a:r>
            <a:rPr lang="en-US" b="0" i="0" baseline="0"/>
            <a:t>Immediate insight into API changes.</a:t>
          </a:r>
          <a:endParaRPr lang="en-US"/>
        </a:p>
      </dgm:t>
    </dgm:pt>
    <dgm:pt modelId="{8D8D007C-A1FE-4FC3-8940-67E9766F4185}" type="parTrans" cxnId="{23E7E693-847E-481D-8146-297F70251768}">
      <dgm:prSet/>
      <dgm:spPr/>
      <dgm:t>
        <a:bodyPr/>
        <a:lstStyle/>
        <a:p>
          <a:endParaRPr lang="en-US"/>
        </a:p>
      </dgm:t>
    </dgm:pt>
    <dgm:pt modelId="{C55104E4-7711-4D3E-BDA9-D419C23D30A4}" type="sibTrans" cxnId="{23E7E693-847E-481D-8146-297F70251768}">
      <dgm:prSet/>
      <dgm:spPr/>
      <dgm:t>
        <a:bodyPr/>
        <a:lstStyle/>
        <a:p>
          <a:endParaRPr lang="en-US"/>
        </a:p>
      </dgm:t>
    </dgm:pt>
    <dgm:pt modelId="{F046CFB5-D581-4410-8BB2-4ED7F05F70CB}">
      <dgm:prSet/>
      <dgm:spPr/>
      <dgm:t>
        <a:bodyPr/>
        <a:lstStyle/>
        <a:p>
          <a:r>
            <a:rPr lang="en-US" b="0" i="0" baseline="0"/>
            <a:t>Early issue detection and resolution.</a:t>
          </a:r>
          <a:endParaRPr lang="en-US"/>
        </a:p>
      </dgm:t>
    </dgm:pt>
    <dgm:pt modelId="{035E5AB9-1780-43E3-9857-5F53CFFC383F}" type="parTrans" cxnId="{234FD914-5A2D-495E-936C-19A781225801}">
      <dgm:prSet/>
      <dgm:spPr/>
      <dgm:t>
        <a:bodyPr/>
        <a:lstStyle/>
        <a:p>
          <a:endParaRPr lang="en-US"/>
        </a:p>
      </dgm:t>
    </dgm:pt>
    <dgm:pt modelId="{2B3D5025-33B0-4D7F-ADE5-DB2B3A83750F}" type="sibTrans" cxnId="{234FD914-5A2D-495E-936C-19A781225801}">
      <dgm:prSet/>
      <dgm:spPr/>
      <dgm:t>
        <a:bodyPr/>
        <a:lstStyle/>
        <a:p>
          <a:endParaRPr lang="en-US"/>
        </a:p>
      </dgm:t>
    </dgm:pt>
    <dgm:pt modelId="{F1D6F238-4CDC-4700-9593-7A39B272CEA1}">
      <dgm:prSet/>
      <dgm:spPr/>
      <dgm:t>
        <a:bodyPr/>
        <a:lstStyle/>
        <a:p>
          <a:r>
            <a:rPr lang="en-US" b="1" i="0" baseline="0"/>
            <a:t>Consistency</a:t>
          </a:r>
          <a:r>
            <a:rPr lang="en-US" b="0" i="0" baseline="0"/>
            <a:t>:</a:t>
          </a:r>
          <a:endParaRPr lang="en-US"/>
        </a:p>
      </dgm:t>
    </dgm:pt>
    <dgm:pt modelId="{C95F8516-B7C6-4906-85FC-CB994542B3D0}" type="parTrans" cxnId="{DF356D20-9E6F-43D3-927F-A24063BF8C82}">
      <dgm:prSet/>
      <dgm:spPr/>
      <dgm:t>
        <a:bodyPr/>
        <a:lstStyle/>
        <a:p>
          <a:endParaRPr lang="en-US"/>
        </a:p>
      </dgm:t>
    </dgm:pt>
    <dgm:pt modelId="{9DCB76A8-13C6-416C-9CE4-B0A5AD841681}" type="sibTrans" cxnId="{DF356D20-9E6F-43D3-927F-A24063BF8C82}">
      <dgm:prSet/>
      <dgm:spPr/>
      <dgm:t>
        <a:bodyPr/>
        <a:lstStyle/>
        <a:p>
          <a:endParaRPr lang="en-US"/>
        </a:p>
      </dgm:t>
    </dgm:pt>
    <dgm:pt modelId="{D8EAEDBA-E807-4DAC-96E8-A156855364C3}">
      <dgm:prSet/>
      <dgm:spPr/>
      <dgm:t>
        <a:bodyPr/>
        <a:lstStyle/>
        <a:p>
          <a:r>
            <a:rPr lang="en-US" b="0" i="0" baseline="0"/>
            <a:t>Ensures consistent test execution and results.</a:t>
          </a:r>
          <a:endParaRPr lang="en-US"/>
        </a:p>
      </dgm:t>
    </dgm:pt>
    <dgm:pt modelId="{23C6C886-AB2A-4A29-846A-B693C1458BBF}" type="parTrans" cxnId="{8CAFF319-8605-4436-A3D4-D086616A9F26}">
      <dgm:prSet/>
      <dgm:spPr/>
      <dgm:t>
        <a:bodyPr/>
        <a:lstStyle/>
        <a:p>
          <a:endParaRPr lang="en-US"/>
        </a:p>
      </dgm:t>
    </dgm:pt>
    <dgm:pt modelId="{48D9B8F6-0229-43B4-9CE0-76374E47CBE7}" type="sibTrans" cxnId="{8CAFF319-8605-4436-A3D4-D086616A9F26}">
      <dgm:prSet/>
      <dgm:spPr/>
      <dgm:t>
        <a:bodyPr/>
        <a:lstStyle/>
        <a:p>
          <a:endParaRPr lang="en-US"/>
        </a:p>
      </dgm:t>
    </dgm:pt>
    <dgm:pt modelId="{26B0AAE6-9175-4BCB-89C9-7A4BFBD6604B}">
      <dgm:prSet/>
      <dgm:spPr/>
      <dgm:t>
        <a:bodyPr/>
        <a:lstStyle/>
        <a:p>
          <a:r>
            <a:rPr lang="en-US" b="0" i="0" baseline="0"/>
            <a:t>Minimizes human error in testing.</a:t>
          </a:r>
          <a:endParaRPr lang="en-US"/>
        </a:p>
      </dgm:t>
    </dgm:pt>
    <dgm:pt modelId="{DE6FC22B-830C-41D9-80DE-3B77505DEFE4}" type="parTrans" cxnId="{5D23D534-318E-49C3-B0ED-068786B2A607}">
      <dgm:prSet/>
      <dgm:spPr/>
      <dgm:t>
        <a:bodyPr/>
        <a:lstStyle/>
        <a:p>
          <a:endParaRPr lang="en-US"/>
        </a:p>
      </dgm:t>
    </dgm:pt>
    <dgm:pt modelId="{7850094E-AFC8-48C3-A582-A270B823967B}" type="sibTrans" cxnId="{5D23D534-318E-49C3-B0ED-068786B2A607}">
      <dgm:prSet/>
      <dgm:spPr/>
      <dgm:t>
        <a:bodyPr/>
        <a:lstStyle/>
        <a:p>
          <a:endParaRPr lang="en-US"/>
        </a:p>
      </dgm:t>
    </dgm:pt>
    <dgm:pt modelId="{AC6FAAE3-3E6E-4E18-94E9-055D01CAF003}">
      <dgm:prSet/>
      <dgm:spPr/>
      <dgm:t>
        <a:bodyPr/>
        <a:lstStyle/>
        <a:p>
          <a:r>
            <a:rPr lang="en-US" b="1" i="0" baseline="0"/>
            <a:t>Regression Testing</a:t>
          </a:r>
          <a:r>
            <a:rPr lang="en-US" b="0" i="0" baseline="0"/>
            <a:t>:</a:t>
          </a:r>
          <a:endParaRPr lang="en-US"/>
        </a:p>
      </dgm:t>
    </dgm:pt>
    <dgm:pt modelId="{22EF7E37-0422-452E-A903-0C93F731E1B6}" type="parTrans" cxnId="{9CEAA914-399D-4058-A49E-2AF093D62BAE}">
      <dgm:prSet/>
      <dgm:spPr/>
      <dgm:t>
        <a:bodyPr/>
        <a:lstStyle/>
        <a:p>
          <a:endParaRPr lang="en-US"/>
        </a:p>
      </dgm:t>
    </dgm:pt>
    <dgm:pt modelId="{13628E68-D10D-4E92-9621-00628A41AD3B}" type="sibTrans" cxnId="{9CEAA914-399D-4058-A49E-2AF093D62BAE}">
      <dgm:prSet/>
      <dgm:spPr/>
      <dgm:t>
        <a:bodyPr/>
        <a:lstStyle/>
        <a:p>
          <a:endParaRPr lang="en-US"/>
        </a:p>
      </dgm:t>
    </dgm:pt>
    <dgm:pt modelId="{15038CCB-3774-4782-81C5-7011EAF603C7}">
      <dgm:prSet/>
      <dgm:spPr/>
      <dgm:t>
        <a:bodyPr/>
        <a:lstStyle/>
        <a:p>
          <a:r>
            <a:rPr lang="en-US" b="0" i="0" baseline="0"/>
            <a:t>Facilitates easy regression testing.</a:t>
          </a:r>
          <a:endParaRPr lang="en-US"/>
        </a:p>
      </dgm:t>
    </dgm:pt>
    <dgm:pt modelId="{53E92B42-70C1-4FBD-B97E-1728183063D9}" type="parTrans" cxnId="{4AB91AC1-52BB-4FC3-BFD9-1B35A65709AD}">
      <dgm:prSet/>
      <dgm:spPr/>
      <dgm:t>
        <a:bodyPr/>
        <a:lstStyle/>
        <a:p>
          <a:endParaRPr lang="en-US"/>
        </a:p>
      </dgm:t>
    </dgm:pt>
    <dgm:pt modelId="{4DC39D86-BD9A-47BA-ABCD-709E39A9B31E}" type="sibTrans" cxnId="{4AB91AC1-52BB-4FC3-BFD9-1B35A65709AD}">
      <dgm:prSet/>
      <dgm:spPr/>
      <dgm:t>
        <a:bodyPr/>
        <a:lstStyle/>
        <a:p>
          <a:endParaRPr lang="en-US"/>
        </a:p>
      </dgm:t>
    </dgm:pt>
    <dgm:pt modelId="{72E6FD60-1C15-4195-A6DB-8833E8FDC9D2}">
      <dgm:prSet/>
      <dgm:spPr/>
      <dgm:t>
        <a:bodyPr/>
        <a:lstStyle/>
        <a:p>
          <a:r>
            <a:rPr lang="en-US" b="0" i="0" baseline="0"/>
            <a:t>Ensures existing functionality remains intact.</a:t>
          </a:r>
          <a:endParaRPr lang="en-US"/>
        </a:p>
      </dgm:t>
    </dgm:pt>
    <dgm:pt modelId="{6A4F45CB-942C-44F8-870F-AD29AC9C17CE}" type="parTrans" cxnId="{6CA2C1C9-1222-4E3A-A2AF-DFF3166D4F1B}">
      <dgm:prSet/>
      <dgm:spPr/>
      <dgm:t>
        <a:bodyPr/>
        <a:lstStyle/>
        <a:p>
          <a:endParaRPr lang="en-US"/>
        </a:p>
      </dgm:t>
    </dgm:pt>
    <dgm:pt modelId="{C2F82CE4-1F72-4BE1-BF2E-D455138296DE}" type="sibTrans" cxnId="{6CA2C1C9-1222-4E3A-A2AF-DFF3166D4F1B}">
      <dgm:prSet/>
      <dgm:spPr/>
      <dgm:t>
        <a:bodyPr/>
        <a:lstStyle/>
        <a:p>
          <a:endParaRPr lang="en-US"/>
        </a:p>
      </dgm:t>
    </dgm:pt>
    <dgm:pt modelId="{570EDF88-0F44-4FA6-8F24-CD2F89ADCD67}" type="pres">
      <dgm:prSet presAssocID="{2BDE4B7A-4BA5-41FD-832A-51748C07C89F}" presName="linear" presStyleCnt="0">
        <dgm:presLayoutVars>
          <dgm:animLvl val="lvl"/>
          <dgm:resizeHandles val="exact"/>
        </dgm:presLayoutVars>
      </dgm:prSet>
      <dgm:spPr/>
    </dgm:pt>
    <dgm:pt modelId="{99723B4E-F68D-4B3F-9D92-882A1F409EA0}" type="pres">
      <dgm:prSet presAssocID="{A64F595A-A966-452E-86DE-F56ECE71E7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7CF8AD-640E-4B81-AA47-5FE632B4973F}" type="pres">
      <dgm:prSet presAssocID="{A64F595A-A966-452E-86DE-F56ECE71E7CD}" presName="childText" presStyleLbl="revTx" presStyleIdx="0" presStyleCnt="4">
        <dgm:presLayoutVars>
          <dgm:bulletEnabled val="1"/>
        </dgm:presLayoutVars>
      </dgm:prSet>
      <dgm:spPr/>
    </dgm:pt>
    <dgm:pt modelId="{EA3BCBD2-A764-44C3-8A96-662C22F6A1F9}" type="pres">
      <dgm:prSet presAssocID="{44F3D898-6E76-4ABD-AE38-EA065F0265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75EB9A-1D25-4ADB-989C-31E8245B5C2F}" type="pres">
      <dgm:prSet presAssocID="{44F3D898-6E76-4ABD-AE38-EA065F0265AF}" presName="childText" presStyleLbl="revTx" presStyleIdx="1" presStyleCnt="4">
        <dgm:presLayoutVars>
          <dgm:bulletEnabled val="1"/>
        </dgm:presLayoutVars>
      </dgm:prSet>
      <dgm:spPr/>
    </dgm:pt>
    <dgm:pt modelId="{CDE9A4B1-F45E-47C5-B2E4-6D7319F525D2}" type="pres">
      <dgm:prSet presAssocID="{F1D6F238-4CDC-4700-9593-7A39B272CE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EADA7D-86E5-4BF6-AFD9-9B9D1231FFA2}" type="pres">
      <dgm:prSet presAssocID="{F1D6F238-4CDC-4700-9593-7A39B272CEA1}" presName="childText" presStyleLbl="revTx" presStyleIdx="2" presStyleCnt="4">
        <dgm:presLayoutVars>
          <dgm:bulletEnabled val="1"/>
        </dgm:presLayoutVars>
      </dgm:prSet>
      <dgm:spPr/>
    </dgm:pt>
    <dgm:pt modelId="{445D5AFB-999C-46A5-B742-2AE96D3AD33B}" type="pres">
      <dgm:prSet presAssocID="{AC6FAAE3-3E6E-4E18-94E9-055D01CAF0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4910A3-0B05-4088-BEF7-8EABDC96FFBA}" type="pres">
      <dgm:prSet presAssocID="{AC6FAAE3-3E6E-4E18-94E9-055D01CAF00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5630610-4FBC-46C4-8A95-D52AB8005538}" srcId="{A64F595A-A966-452E-86DE-F56ECE71E7CD}" destId="{2CC0D073-B308-4868-8C4F-3E6A7FDE1AE9}" srcOrd="1" destOrd="0" parTransId="{42B2CE5B-0CE0-4638-AB96-CF5A97B79792}" sibTransId="{3ACC45E7-38CC-4B5E-9687-A221A1706F85}"/>
    <dgm:cxn modelId="{9A110A13-129F-4145-B15E-2C1ABD5726C4}" type="presOf" srcId="{72E6FD60-1C15-4195-A6DB-8833E8FDC9D2}" destId="{1D4910A3-0B05-4088-BEF7-8EABDC96FFBA}" srcOrd="0" destOrd="1" presId="urn:microsoft.com/office/officeart/2005/8/layout/vList2"/>
    <dgm:cxn modelId="{9CEAA914-399D-4058-A49E-2AF093D62BAE}" srcId="{2BDE4B7A-4BA5-41FD-832A-51748C07C89F}" destId="{AC6FAAE3-3E6E-4E18-94E9-055D01CAF003}" srcOrd="3" destOrd="0" parTransId="{22EF7E37-0422-452E-A903-0C93F731E1B6}" sibTransId="{13628E68-D10D-4E92-9621-00628A41AD3B}"/>
    <dgm:cxn modelId="{234FD914-5A2D-495E-936C-19A781225801}" srcId="{44F3D898-6E76-4ABD-AE38-EA065F0265AF}" destId="{F046CFB5-D581-4410-8BB2-4ED7F05F70CB}" srcOrd="1" destOrd="0" parTransId="{035E5AB9-1780-43E3-9857-5F53CFFC383F}" sibTransId="{2B3D5025-33B0-4D7F-ADE5-DB2B3A83750F}"/>
    <dgm:cxn modelId="{8CAFF319-8605-4436-A3D4-D086616A9F26}" srcId="{F1D6F238-4CDC-4700-9593-7A39B272CEA1}" destId="{D8EAEDBA-E807-4DAC-96E8-A156855364C3}" srcOrd="0" destOrd="0" parTransId="{23C6C886-AB2A-4A29-846A-B693C1458BBF}" sibTransId="{48D9B8F6-0229-43B4-9CE0-76374E47CBE7}"/>
    <dgm:cxn modelId="{DF356D20-9E6F-43D3-927F-A24063BF8C82}" srcId="{2BDE4B7A-4BA5-41FD-832A-51748C07C89F}" destId="{F1D6F238-4CDC-4700-9593-7A39B272CEA1}" srcOrd="2" destOrd="0" parTransId="{C95F8516-B7C6-4906-85FC-CB994542B3D0}" sibTransId="{9DCB76A8-13C6-416C-9CE4-B0A5AD841681}"/>
    <dgm:cxn modelId="{5D23D534-318E-49C3-B0ED-068786B2A607}" srcId="{F1D6F238-4CDC-4700-9593-7A39B272CEA1}" destId="{26B0AAE6-9175-4BCB-89C9-7A4BFBD6604B}" srcOrd="1" destOrd="0" parTransId="{DE6FC22B-830C-41D9-80DE-3B77505DEFE4}" sibTransId="{7850094E-AFC8-48C3-A582-A270B823967B}"/>
    <dgm:cxn modelId="{E6BE1560-D4CF-4FB4-ABB9-201FA723DE3C}" srcId="{2BDE4B7A-4BA5-41FD-832A-51748C07C89F}" destId="{44F3D898-6E76-4ABD-AE38-EA065F0265AF}" srcOrd="1" destOrd="0" parTransId="{442D49BB-2F09-4D8C-8C7B-A1C0ABCEFCD7}" sibTransId="{839840B7-67C3-4AED-8594-7B02F019948B}"/>
    <dgm:cxn modelId="{007C9651-CCF9-4835-ABAE-20620A249642}" type="presOf" srcId="{F1D6F238-4CDC-4700-9593-7A39B272CEA1}" destId="{CDE9A4B1-F45E-47C5-B2E4-6D7319F525D2}" srcOrd="0" destOrd="0" presId="urn:microsoft.com/office/officeart/2005/8/layout/vList2"/>
    <dgm:cxn modelId="{55494272-667F-4782-B64D-DF5985DE23E5}" type="presOf" srcId="{15038CCB-3774-4782-81C5-7011EAF603C7}" destId="{1D4910A3-0B05-4088-BEF7-8EABDC96FFBA}" srcOrd="0" destOrd="0" presId="urn:microsoft.com/office/officeart/2005/8/layout/vList2"/>
    <dgm:cxn modelId="{1EC98877-BFC2-473E-80E6-42AAC2F0392D}" type="presOf" srcId="{BF41C747-D7B4-458A-8B66-2B89782DA612}" destId="{F57CF8AD-640E-4B81-AA47-5FE632B4973F}" srcOrd="0" destOrd="0" presId="urn:microsoft.com/office/officeart/2005/8/layout/vList2"/>
    <dgm:cxn modelId="{037E2682-C593-4B08-8363-BCFB87812E8F}" type="presOf" srcId="{44F3D898-6E76-4ABD-AE38-EA065F0265AF}" destId="{EA3BCBD2-A764-44C3-8A96-662C22F6A1F9}" srcOrd="0" destOrd="0" presId="urn:microsoft.com/office/officeart/2005/8/layout/vList2"/>
    <dgm:cxn modelId="{AAF48A86-A036-4A1F-ABC2-80DA1D932CC3}" type="presOf" srcId="{AC6FAAE3-3E6E-4E18-94E9-055D01CAF003}" destId="{445D5AFB-999C-46A5-B742-2AE96D3AD33B}" srcOrd="0" destOrd="0" presId="urn:microsoft.com/office/officeart/2005/8/layout/vList2"/>
    <dgm:cxn modelId="{23E7E693-847E-481D-8146-297F70251768}" srcId="{44F3D898-6E76-4ABD-AE38-EA065F0265AF}" destId="{EAF12E5E-726D-45A9-A24F-D4986BD693D9}" srcOrd="0" destOrd="0" parTransId="{8D8D007C-A1FE-4FC3-8940-67E9766F4185}" sibTransId="{C55104E4-7711-4D3E-BDA9-D419C23D30A4}"/>
    <dgm:cxn modelId="{50BB2AA2-A347-4BAD-9555-1E3545C61CB6}" type="presOf" srcId="{26B0AAE6-9175-4BCB-89C9-7A4BFBD6604B}" destId="{A0EADA7D-86E5-4BF6-AFD9-9B9D1231FFA2}" srcOrd="0" destOrd="1" presId="urn:microsoft.com/office/officeart/2005/8/layout/vList2"/>
    <dgm:cxn modelId="{646F4BB2-AC47-4E38-9F46-9982069BADA1}" type="presOf" srcId="{A64F595A-A966-452E-86DE-F56ECE71E7CD}" destId="{99723B4E-F68D-4B3F-9D92-882A1F409EA0}" srcOrd="0" destOrd="0" presId="urn:microsoft.com/office/officeart/2005/8/layout/vList2"/>
    <dgm:cxn modelId="{7DEA21B7-B0BC-41F9-AFED-6912F14918C6}" srcId="{2BDE4B7A-4BA5-41FD-832A-51748C07C89F}" destId="{A64F595A-A966-452E-86DE-F56ECE71E7CD}" srcOrd="0" destOrd="0" parTransId="{191F9A85-A01A-4C23-A217-B7C4180A3CB6}" sibTransId="{FE9A00F7-9C7C-49AF-9DE4-606DE3DB4B41}"/>
    <dgm:cxn modelId="{B9841EBF-8260-40E4-877D-0A8F38CCB970}" type="presOf" srcId="{2BDE4B7A-4BA5-41FD-832A-51748C07C89F}" destId="{570EDF88-0F44-4FA6-8F24-CD2F89ADCD67}" srcOrd="0" destOrd="0" presId="urn:microsoft.com/office/officeart/2005/8/layout/vList2"/>
    <dgm:cxn modelId="{4AB91AC1-52BB-4FC3-BFD9-1B35A65709AD}" srcId="{AC6FAAE3-3E6E-4E18-94E9-055D01CAF003}" destId="{15038CCB-3774-4782-81C5-7011EAF603C7}" srcOrd="0" destOrd="0" parTransId="{53E92B42-70C1-4FBD-B97E-1728183063D9}" sibTransId="{4DC39D86-BD9A-47BA-ABCD-709E39A9B31E}"/>
    <dgm:cxn modelId="{820FDBC7-B0CC-408B-9593-462124ADB920}" type="presOf" srcId="{D8EAEDBA-E807-4DAC-96E8-A156855364C3}" destId="{A0EADA7D-86E5-4BF6-AFD9-9B9D1231FFA2}" srcOrd="0" destOrd="0" presId="urn:microsoft.com/office/officeart/2005/8/layout/vList2"/>
    <dgm:cxn modelId="{6CA2C1C9-1222-4E3A-A2AF-DFF3166D4F1B}" srcId="{AC6FAAE3-3E6E-4E18-94E9-055D01CAF003}" destId="{72E6FD60-1C15-4195-A6DB-8833E8FDC9D2}" srcOrd="1" destOrd="0" parTransId="{6A4F45CB-942C-44F8-870F-AD29AC9C17CE}" sibTransId="{C2F82CE4-1F72-4BE1-BF2E-D455138296DE}"/>
    <dgm:cxn modelId="{BED842DA-68E3-44FE-86EA-6E642A4D106E}" type="presOf" srcId="{EAF12E5E-726D-45A9-A24F-D4986BD693D9}" destId="{1D75EB9A-1D25-4ADB-989C-31E8245B5C2F}" srcOrd="0" destOrd="0" presId="urn:microsoft.com/office/officeart/2005/8/layout/vList2"/>
    <dgm:cxn modelId="{507BABE0-5B6A-445D-B12F-BEECC71B3214}" type="presOf" srcId="{F046CFB5-D581-4410-8BB2-4ED7F05F70CB}" destId="{1D75EB9A-1D25-4ADB-989C-31E8245B5C2F}" srcOrd="0" destOrd="1" presId="urn:microsoft.com/office/officeart/2005/8/layout/vList2"/>
    <dgm:cxn modelId="{9ECDC9E3-BAEC-46E3-B879-EDC81CEB52CF}" type="presOf" srcId="{2CC0D073-B308-4868-8C4F-3E6A7FDE1AE9}" destId="{F57CF8AD-640E-4B81-AA47-5FE632B4973F}" srcOrd="0" destOrd="1" presId="urn:microsoft.com/office/officeart/2005/8/layout/vList2"/>
    <dgm:cxn modelId="{F89ACCF7-9C34-4E3F-B459-9F5FA700B3D8}" srcId="{A64F595A-A966-452E-86DE-F56ECE71E7CD}" destId="{BF41C747-D7B4-458A-8B66-2B89782DA612}" srcOrd="0" destOrd="0" parTransId="{A0499AE6-1558-4653-A88D-CBE22FE4A1E1}" sibTransId="{3694E39C-AE65-4F52-84E8-781EEFE16780}"/>
    <dgm:cxn modelId="{FFCAE71B-BDC8-456B-8CAF-6EA6CB306E6A}" type="presParOf" srcId="{570EDF88-0F44-4FA6-8F24-CD2F89ADCD67}" destId="{99723B4E-F68D-4B3F-9D92-882A1F409EA0}" srcOrd="0" destOrd="0" presId="urn:microsoft.com/office/officeart/2005/8/layout/vList2"/>
    <dgm:cxn modelId="{299675E2-DF52-4966-8AD2-C19A09011276}" type="presParOf" srcId="{570EDF88-0F44-4FA6-8F24-CD2F89ADCD67}" destId="{F57CF8AD-640E-4B81-AA47-5FE632B4973F}" srcOrd="1" destOrd="0" presId="urn:microsoft.com/office/officeart/2005/8/layout/vList2"/>
    <dgm:cxn modelId="{172EFF0A-EDF1-4A59-9D23-58E7F5D3ADD6}" type="presParOf" srcId="{570EDF88-0F44-4FA6-8F24-CD2F89ADCD67}" destId="{EA3BCBD2-A764-44C3-8A96-662C22F6A1F9}" srcOrd="2" destOrd="0" presId="urn:microsoft.com/office/officeart/2005/8/layout/vList2"/>
    <dgm:cxn modelId="{C16686B5-6DB0-4CA2-8A2A-6BD07465FFD9}" type="presParOf" srcId="{570EDF88-0F44-4FA6-8F24-CD2F89ADCD67}" destId="{1D75EB9A-1D25-4ADB-989C-31E8245B5C2F}" srcOrd="3" destOrd="0" presId="urn:microsoft.com/office/officeart/2005/8/layout/vList2"/>
    <dgm:cxn modelId="{660511D8-18B1-489A-A1C7-58E7FFC1315B}" type="presParOf" srcId="{570EDF88-0F44-4FA6-8F24-CD2F89ADCD67}" destId="{CDE9A4B1-F45E-47C5-B2E4-6D7319F525D2}" srcOrd="4" destOrd="0" presId="urn:microsoft.com/office/officeart/2005/8/layout/vList2"/>
    <dgm:cxn modelId="{91615B17-9D04-428D-A9F7-2D97573738E6}" type="presParOf" srcId="{570EDF88-0F44-4FA6-8F24-CD2F89ADCD67}" destId="{A0EADA7D-86E5-4BF6-AFD9-9B9D1231FFA2}" srcOrd="5" destOrd="0" presId="urn:microsoft.com/office/officeart/2005/8/layout/vList2"/>
    <dgm:cxn modelId="{D10C9B15-0D75-43FF-B0BF-452775C88AD4}" type="presParOf" srcId="{570EDF88-0F44-4FA6-8F24-CD2F89ADCD67}" destId="{445D5AFB-999C-46A5-B742-2AE96D3AD33B}" srcOrd="6" destOrd="0" presId="urn:microsoft.com/office/officeart/2005/8/layout/vList2"/>
    <dgm:cxn modelId="{A2B069CD-8CD6-4199-9F8B-81432F53CB5C}" type="presParOf" srcId="{570EDF88-0F44-4FA6-8F24-CD2F89ADCD67}" destId="{1D4910A3-0B05-4088-BEF7-8EABDC96FFB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4A700-7918-45B4-95FF-2409739E05C1}">
      <dsp:nvSpPr>
        <dsp:cNvPr id="0" name=""/>
        <dsp:cNvSpPr/>
      </dsp:nvSpPr>
      <dsp:spPr>
        <a:xfrm>
          <a:off x="0" y="4163"/>
          <a:ext cx="6096000" cy="886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BBBFA-95EB-4662-A9AE-1BD64DC4433D}">
      <dsp:nvSpPr>
        <dsp:cNvPr id="0" name=""/>
        <dsp:cNvSpPr/>
      </dsp:nvSpPr>
      <dsp:spPr>
        <a:xfrm>
          <a:off x="268264" y="203699"/>
          <a:ext cx="487754" cy="487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02C7B-9253-4D20-A024-A996C69552C6}">
      <dsp:nvSpPr>
        <dsp:cNvPr id="0" name=""/>
        <dsp:cNvSpPr/>
      </dsp:nvSpPr>
      <dsp:spPr>
        <a:xfrm>
          <a:off x="1024283" y="4163"/>
          <a:ext cx="5071716" cy="88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56" tIns="93856" rIns="93856" bIns="93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Ensuring the </a:t>
          </a:r>
          <a:r>
            <a:rPr lang="en-US" sz="1900" b="1" i="0" kern="1200"/>
            <a:t>functionality</a:t>
          </a:r>
          <a:r>
            <a:rPr lang="en-US" sz="1900" b="0" i="0" kern="1200"/>
            <a:t> and </a:t>
          </a:r>
          <a:r>
            <a:rPr lang="en-US" sz="1900" b="1" i="0" kern="1200"/>
            <a:t>reliability</a:t>
          </a:r>
          <a:r>
            <a:rPr lang="en-US" sz="1900" b="0" i="0" kern="1200"/>
            <a:t> of APIs</a:t>
          </a:r>
          <a:endParaRPr lang="en-US" sz="1900" kern="1200"/>
        </a:p>
      </dsp:txBody>
      <dsp:txXfrm>
        <a:off x="1024283" y="4163"/>
        <a:ext cx="5071716" cy="886825"/>
      </dsp:txXfrm>
    </dsp:sp>
    <dsp:sp modelId="{49C195B7-7427-479C-89AE-6F2D2D89C748}">
      <dsp:nvSpPr>
        <dsp:cNvPr id="0" name=""/>
        <dsp:cNvSpPr/>
      </dsp:nvSpPr>
      <dsp:spPr>
        <a:xfrm>
          <a:off x="0" y="1112695"/>
          <a:ext cx="6096000" cy="886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A3EF3-CEE3-4953-9143-9495A4C39150}">
      <dsp:nvSpPr>
        <dsp:cNvPr id="0" name=""/>
        <dsp:cNvSpPr/>
      </dsp:nvSpPr>
      <dsp:spPr>
        <a:xfrm>
          <a:off x="268264" y="1312231"/>
          <a:ext cx="487754" cy="487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10BDB-AC21-4A23-AB03-DA945E1AF72D}">
      <dsp:nvSpPr>
        <dsp:cNvPr id="0" name=""/>
        <dsp:cNvSpPr/>
      </dsp:nvSpPr>
      <dsp:spPr>
        <a:xfrm>
          <a:off x="1024283" y="1112695"/>
          <a:ext cx="5071716" cy="88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56" tIns="93856" rIns="93856" bIns="93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Facilitating</a:t>
          </a:r>
          <a:r>
            <a:rPr lang="en-US" sz="1900" b="0" i="0" kern="1200"/>
            <a:t> seamless </a:t>
          </a:r>
          <a:r>
            <a:rPr lang="en-US" sz="1900" b="1" i="0" kern="1200"/>
            <a:t>communication</a:t>
          </a:r>
          <a:r>
            <a:rPr lang="en-US" sz="1900" b="0" i="0" kern="1200"/>
            <a:t> between software components</a:t>
          </a:r>
          <a:endParaRPr lang="en-US" sz="1900" kern="1200"/>
        </a:p>
      </dsp:txBody>
      <dsp:txXfrm>
        <a:off x="1024283" y="1112695"/>
        <a:ext cx="5071716" cy="886825"/>
      </dsp:txXfrm>
    </dsp:sp>
    <dsp:sp modelId="{4D6FFE8B-6DF8-44B5-B05C-ECC6A1DF5E46}">
      <dsp:nvSpPr>
        <dsp:cNvPr id="0" name=""/>
        <dsp:cNvSpPr/>
      </dsp:nvSpPr>
      <dsp:spPr>
        <a:xfrm>
          <a:off x="0" y="2221227"/>
          <a:ext cx="6096000" cy="886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5773F-49D4-4C60-8FF8-A6DAB69F68C4}">
      <dsp:nvSpPr>
        <dsp:cNvPr id="0" name=""/>
        <dsp:cNvSpPr/>
      </dsp:nvSpPr>
      <dsp:spPr>
        <a:xfrm>
          <a:off x="268264" y="2420762"/>
          <a:ext cx="487754" cy="487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65721-9AD7-4683-8F4B-56D4F51F51D9}">
      <dsp:nvSpPr>
        <dsp:cNvPr id="0" name=""/>
        <dsp:cNvSpPr/>
      </dsp:nvSpPr>
      <dsp:spPr>
        <a:xfrm>
          <a:off x="1024283" y="2221227"/>
          <a:ext cx="5071716" cy="88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56" tIns="93856" rIns="93856" bIns="93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Improving the overall quality and performance of software applications</a:t>
          </a:r>
          <a:endParaRPr lang="en-US" sz="1900" kern="1200"/>
        </a:p>
      </dsp:txBody>
      <dsp:txXfrm>
        <a:off x="1024283" y="2221227"/>
        <a:ext cx="5071716" cy="886825"/>
      </dsp:txXfrm>
    </dsp:sp>
    <dsp:sp modelId="{344A6C05-3981-4CB4-85A5-8095C38DF964}">
      <dsp:nvSpPr>
        <dsp:cNvPr id="0" name=""/>
        <dsp:cNvSpPr/>
      </dsp:nvSpPr>
      <dsp:spPr>
        <a:xfrm>
          <a:off x="0" y="3329759"/>
          <a:ext cx="6096000" cy="886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AA6BE-D81F-41A8-9203-C7E5F2A31958}">
      <dsp:nvSpPr>
        <dsp:cNvPr id="0" name=""/>
        <dsp:cNvSpPr/>
      </dsp:nvSpPr>
      <dsp:spPr>
        <a:xfrm>
          <a:off x="268264" y="3529294"/>
          <a:ext cx="487754" cy="487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38427-DF5D-4D9D-98CF-361A2E6A9FFF}">
      <dsp:nvSpPr>
        <dsp:cNvPr id="0" name=""/>
        <dsp:cNvSpPr/>
      </dsp:nvSpPr>
      <dsp:spPr>
        <a:xfrm>
          <a:off x="1024283" y="3329759"/>
          <a:ext cx="5071716" cy="88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56" tIns="93856" rIns="93856" bIns="93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API </a:t>
          </a:r>
          <a:r>
            <a:rPr lang="en-US" sz="1900" b="1" i="0" kern="1200"/>
            <a:t>performance</a:t>
          </a:r>
          <a:r>
            <a:rPr lang="en-US" sz="1900" b="0" i="0" kern="1200"/>
            <a:t> directly impacts the user experience.</a:t>
          </a:r>
          <a:endParaRPr lang="en-US" sz="1900" kern="1200"/>
        </a:p>
      </dsp:txBody>
      <dsp:txXfrm>
        <a:off x="1024283" y="3329759"/>
        <a:ext cx="5071716" cy="886825"/>
      </dsp:txXfrm>
    </dsp:sp>
    <dsp:sp modelId="{94E443FB-EC46-4D02-870D-7DE6979108D4}">
      <dsp:nvSpPr>
        <dsp:cNvPr id="0" name=""/>
        <dsp:cNvSpPr/>
      </dsp:nvSpPr>
      <dsp:spPr>
        <a:xfrm>
          <a:off x="0" y="4438291"/>
          <a:ext cx="6096000" cy="886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846CA-01A7-4DB5-A49F-111C2DC8518A}">
      <dsp:nvSpPr>
        <dsp:cNvPr id="0" name=""/>
        <dsp:cNvSpPr/>
      </dsp:nvSpPr>
      <dsp:spPr>
        <a:xfrm>
          <a:off x="268264" y="4637826"/>
          <a:ext cx="487754" cy="4877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E5C6-FFFD-4981-8708-598651B58ACC}">
      <dsp:nvSpPr>
        <dsp:cNvPr id="0" name=""/>
        <dsp:cNvSpPr/>
      </dsp:nvSpPr>
      <dsp:spPr>
        <a:xfrm>
          <a:off x="1024283" y="4438291"/>
          <a:ext cx="5071716" cy="88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56" tIns="93856" rIns="93856" bIns="938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APIs often handle </a:t>
          </a:r>
          <a:r>
            <a:rPr lang="en-US" sz="1900" b="1" i="0" kern="1200"/>
            <a:t>sensitive data</a:t>
          </a:r>
          <a:r>
            <a:rPr lang="en-US" sz="1900" b="0" i="0" kern="1200"/>
            <a:t>, so ensuring they are </a:t>
          </a:r>
          <a:r>
            <a:rPr lang="en-US" sz="1900" b="1" i="0" kern="1200"/>
            <a:t>secure</a:t>
          </a:r>
          <a:r>
            <a:rPr lang="en-US" sz="1900" b="0" i="0" kern="1200"/>
            <a:t> is crucial</a:t>
          </a:r>
          <a:endParaRPr lang="en-US" sz="1900" kern="1200"/>
        </a:p>
      </dsp:txBody>
      <dsp:txXfrm>
        <a:off x="1024283" y="4438291"/>
        <a:ext cx="5071716" cy="886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AD790-284A-42FB-8553-DB08457BCD00}">
      <dsp:nvSpPr>
        <dsp:cNvPr id="0" name=""/>
        <dsp:cNvSpPr/>
      </dsp:nvSpPr>
      <dsp:spPr>
        <a:xfrm>
          <a:off x="912046" y="1111715"/>
          <a:ext cx="980437" cy="980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6A446-D62F-408F-ACE6-E12475EAE39E}">
      <dsp:nvSpPr>
        <dsp:cNvPr id="0" name=""/>
        <dsp:cNvSpPr/>
      </dsp:nvSpPr>
      <dsp:spPr>
        <a:xfrm>
          <a:off x="1640" y="2225704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i="0" kern="1200"/>
            <a:t>Postman</a:t>
          </a:r>
          <a:endParaRPr lang="en-US" sz="2800" kern="1200"/>
        </a:p>
      </dsp:txBody>
      <dsp:txXfrm>
        <a:off x="1640" y="2225704"/>
        <a:ext cx="2801250" cy="420187"/>
      </dsp:txXfrm>
    </dsp:sp>
    <dsp:sp modelId="{3F4B0328-03CA-4728-8B47-98DD2D0DA594}">
      <dsp:nvSpPr>
        <dsp:cNvPr id="0" name=""/>
        <dsp:cNvSpPr/>
      </dsp:nvSpPr>
      <dsp:spPr>
        <a:xfrm>
          <a:off x="1640" y="2708009"/>
          <a:ext cx="2801250" cy="15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For manual and automated API testing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Supports scripting and collection runs for automated testing</a:t>
          </a:r>
          <a:endParaRPr lang="en-US" sz="1700" kern="1200"/>
        </a:p>
      </dsp:txBody>
      <dsp:txXfrm>
        <a:off x="1640" y="2708009"/>
        <a:ext cx="2801250" cy="1509555"/>
      </dsp:txXfrm>
    </dsp:sp>
    <dsp:sp modelId="{4B068735-8446-4BE3-BA48-AFE6B0C499E3}">
      <dsp:nvSpPr>
        <dsp:cNvPr id="0" name=""/>
        <dsp:cNvSpPr/>
      </dsp:nvSpPr>
      <dsp:spPr>
        <a:xfrm>
          <a:off x="4203515" y="1111715"/>
          <a:ext cx="980437" cy="980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83C7-A8EE-4712-B179-71C5CE946E16}">
      <dsp:nvSpPr>
        <dsp:cNvPr id="0" name=""/>
        <dsp:cNvSpPr/>
      </dsp:nvSpPr>
      <dsp:spPr>
        <a:xfrm>
          <a:off x="3293109" y="2225704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REST Assured</a:t>
          </a:r>
          <a:endParaRPr lang="en-US" sz="2800" kern="1200"/>
        </a:p>
      </dsp:txBody>
      <dsp:txXfrm>
        <a:off x="3293109" y="2225704"/>
        <a:ext cx="2801250" cy="420187"/>
      </dsp:txXfrm>
    </dsp:sp>
    <dsp:sp modelId="{A88329BF-BD93-48A0-84E0-49BD6DA3154E}">
      <dsp:nvSpPr>
        <dsp:cNvPr id="0" name=""/>
        <dsp:cNvSpPr/>
      </dsp:nvSpPr>
      <dsp:spPr>
        <a:xfrm>
          <a:off x="3293109" y="2708009"/>
          <a:ext cx="2801250" cy="15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 library for automating REST API testing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Integrates with popular testing frameworks like JUnit and TestNG</a:t>
          </a:r>
        </a:p>
      </dsp:txBody>
      <dsp:txXfrm>
        <a:off x="3293109" y="2708009"/>
        <a:ext cx="2801250" cy="15095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0C8B-1E75-4A24-8DD8-F97E58788FC6}">
      <dsp:nvSpPr>
        <dsp:cNvPr id="0" name=""/>
        <dsp:cNvSpPr/>
      </dsp:nvSpPr>
      <dsp:spPr>
        <a:xfrm>
          <a:off x="912046" y="1111715"/>
          <a:ext cx="980437" cy="980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ED4D4-968F-4287-8C4A-D17F01161262}">
      <dsp:nvSpPr>
        <dsp:cNvPr id="0" name=""/>
        <dsp:cNvSpPr/>
      </dsp:nvSpPr>
      <dsp:spPr>
        <a:xfrm>
          <a:off x="1640" y="2225704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i="0" kern="1200"/>
            <a:t>SoapUI</a:t>
          </a:r>
          <a:endParaRPr lang="en-US" sz="3000" kern="1200"/>
        </a:p>
      </dsp:txBody>
      <dsp:txXfrm>
        <a:off x="1640" y="2225704"/>
        <a:ext cx="2801250" cy="420187"/>
      </dsp:txXfrm>
    </dsp:sp>
    <dsp:sp modelId="{0D2984A4-0F8E-46A3-A8C8-2F4F1E57C589}">
      <dsp:nvSpPr>
        <dsp:cNvPr id="0" name=""/>
        <dsp:cNvSpPr/>
      </dsp:nvSpPr>
      <dsp:spPr>
        <a:xfrm>
          <a:off x="1640" y="2708009"/>
          <a:ext cx="2801250" cy="15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For testing SOAP and REST APIs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Supports functional testing, load testing, and security testing</a:t>
          </a:r>
          <a:endParaRPr lang="en-US" sz="1700" kern="1200"/>
        </a:p>
      </dsp:txBody>
      <dsp:txXfrm>
        <a:off x="1640" y="2708009"/>
        <a:ext cx="2801250" cy="1509555"/>
      </dsp:txXfrm>
    </dsp:sp>
    <dsp:sp modelId="{0B0119CB-F408-4AF1-8CEF-39A610AC3452}">
      <dsp:nvSpPr>
        <dsp:cNvPr id="0" name=""/>
        <dsp:cNvSpPr/>
      </dsp:nvSpPr>
      <dsp:spPr>
        <a:xfrm>
          <a:off x="4203515" y="1111715"/>
          <a:ext cx="980437" cy="980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3B45C-160F-4354-9AB2-242836B9C884}">
      <dsp:nvSpPr>
        <dsp:cNvPr id="0" name=""/>
        <dsp:cNvSpPr/>
      </dsp:nvSpPr>
      <dsp:spPr>
        <a:xfrm>
          <a:off x="3293109" y="2225704"/>
          <a:ext cx="2801250" cy="420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JMeter</a:t>
          </a:r>
          <a:endParaRPr lang="en-US" sz="3000" kern="1200"/>
        </a:p>
      </dsp:txBody>
      <dsp:txXfrm>
        <a:off x="3293109" y="2225704"/>
        <a:ext cx="2801250" cy="420187"/>
      </dsp:txXfrm>
    </dsp:sp>
    <dsp:sp modelId="{20B2F1CF-2DCC-45AC-A66E-EABAF3F70601}">
      <dsp:nvSpPr>
        <dsp:cNvPr id="0" name=""/>
        <dsp:cNvSpPr/>
      </dsp:nvSpPr>
      <dsp:spPr>
        <a:xfrm>
          <a:off x="3293109" y="2708009"/>
          <a:ext cx="2801250" cy="150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 library for automating REST API testing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Integrates with popular testing frameworks like JUnit and TestNG</a:t>
          </a:r>
        </a:p>
      </dsp:txBody>
      <dsp:txXfrm>
        <a:off x="3293109" y="2708009"/>
        <a:ext cx="2801250" cy="1509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22CBF-2B48-4644-9D34-0DA79206A918}">
      <dsp:nvSpPr>
        <dsp:cNvPr id="0" name=""/>
        <dsp:cNvSpPr/>
      </dsp:nvSpPr>
      <dsp:spPr>
        <a:xfrm>
          <a:off x="1201863" y="31277"/>
          <a:ext cx="1261785" cy="126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F1C25-9A44-4134-B0CC-8C38E4348226}">
      <dsp:nvSpPr>
        <dsp:cNvPr id="0" name=""/>
        <dsp:cNvSpPr/>
      </dsp:nvSpPr>
      <dsp:spPr>
        <a:xfrm>
          <a:off x="1470768" y="30018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47C25-801B-4194-9E85-2DF2E0771425}">
      <dsp:nvSpPr>
        <dsp:cNvPr id="0" name=""/>
        <dsp:cNvSpPr/>
      </dsp:nvSpPr>
      <dsp:spPr>
        <a:xfrm>
          <a:off x="798506" y="168607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i="0" kern="1200"/>
            <a:t>Handling </a:t>
          </a:r>
          <a:r>
            <a:rPr lang="en-US" sz="1200" b="1" i="0" kern="1200"/>
            <a:t>authentication</a:t>
          </a:r>
          <a:r>
            <a:rPr lang="en-US" sz="1200" i="0" kern="1200"/>
            <a:t> and </a:t>
          </a:r>
          <a:r>
            <a:rPr lang="en-US" sz="1200" b="1" i="0" kern="1200"/>
            <a:t>authorization</a:t>
          </a:r>
          <a:endParaRPr lang="en-US" sz="1200" kern="1200"/>
        </a:p>
      </dsp:txBody>
      <dsp:txXfrm>
        <a:off x="798506" y="1686077"/>
        <a:ext cx="2068500" cy="720000"/>
      </dsp:txXfrm>
    </dsp:sp>
    <dsp:sp modelId="{4FCDE700-7ACE-4F54-9635-CED91E149193}">
      <dsp:nvSpPr>
        <dsp:cNvPr id="0" name=""/>
        <dsp:cNvSpPr/>
      </dsp:nvSpPr>
      <dsp:spPr>
        <a:xfrm>
          <a:off x="3632351" y="31277"/>
          <a:ext cx="1261785" cy="12617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50A0A-8993-46AC-B44F-9B7D7DEDCBF9}">
      <dsp:nvSpPr>
        <dsp:cNvPr id="0" name=""/>
        <dsp:cNvSpPr/>
      </dsp:nvSpPr>
      <dsp:spPr>
        <a:xfrm>
          <a:off x="3901256" y="30018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56663-A633-4255-B1DE-E024F5E24144}">
      <dsp:nvSpPr>
        <dsp:cNvPr id="0" name=""/>
        <dsp:cNvSpPr/>
      </dsp:nvSpPr>
      <dsp:spPr>
        <a:xfrm>
          <a:off x="3228993" y="168607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i="0" kern="1200"/>
            <a:t>Testing APIs with </a:t>
          </a:r>
          <a:r>
            <a:rPr lang="en-US" sz="1200" b="1" i="0" kern="1200"/>
            <a:t>complex data structures</a:t>
          </a:r>
          <a:endParaRPr lang="en-US" sz="1200" kern="1200"/>
        </a:p>
      </dsp:txBody>
      <dsp:txXfrm>
        <a:off x="3228993" y="1686077"/>
        <a:ext cx="2068500" cy="720000"/>
      </dsp:txXfrm>
    </dsp:sp>
    <dsp:sp modelId="{3317170E-3FED-4B71-BD72-B85C39E71B00}">
      <dsp:nvSpPr>
        <dsp:cNvPr id="0" name=""/>
        <dsp:cNvSpPr/>
      </dsp:nvSpPr>
      <dsp:spPr>
        <a:xfrm>
          <a:off x="1201863" y="2923202"/>
          <a:ext cx="1261785" cy="12617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C8B96-DE60-49E2-AE29-480206AC1326}">
      <dsp:nvSpPr>
        <dsp:cNvPr id="0" name=""/>
        <dsp:cNvSpPr/>
      </dsp:nvSpPr>
      <dsp:spPr>
        <a:xfrm>
          <a:off x="1470768" y="319210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1416-81A1-4F6B-91BE-D8AF09791759}">
      <dsp:nvSpPr>
        <dsp:cNvPr id="0" name=""/>
        <dsp:cNvSpPr/>
      </dsp:nvSpPr>
      <dsp:spPr>
        <a:xfrm>
          <a:off x="798506" y="457800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i="0" kern="1200"/>
            <a:t>Ensuring compatibility with different platforms and versions</a:t>
          </a:r>
          <a:endParaRPr lang="en-US" sz="1200" kern="1200"/>
        </a:p>
      </dsp:txBody>
      <dsp:txXfrm>
        <a:off x="798506" y="4578002"/>
        <a:ext cx="2068500" cy="720000"/>
      </dsp:txXfrm>
    </dsp:sp>
    <dsp:sp modelId="{8EE755E6-2353-498E-B13B-0646B3F3E783}">
      <dsp:nvSpPr>
        <dsp:cNvPr id="0" name=""/>
        <dsp:cNvSpPr/>
      </dsp:nvSpPr>
      <dsp:spPr>
        <a:xfrm>
          <a:off x="3632351" y="2923202"/>
          <a:ext cx="1261785" cy="12617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E1FB4-0A04-46C7-B1CE-5838D749B02A}">
      <dsp:nvSpPr>
        <dsp:cNvPr id="0" name=""/>
        <dsp:cNvSpPr/>
      </dsp:nvSpPr>
      <dsp:spPr>
        <a:xfrm>
          <a:off x="3901256" y="319210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DBB0F-490C-4599-8652-31E0883C75E1}">
      <dsp:nvSpPr>
        <dsp:cNvPr id="0" name=""/>
        <dsp:cNvSpPr/>
      </dsp:nvSpPr>
      <dsp:spPr>
        <a:xfrm>
          <a:off x="3228993" y="457800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i="0" kern="1200"/>
            <a:t>Managing and maintaining test data for API testing</a:t>
          </a:r>
          <a:endParaRPr lang="en-US" sz="1200" kern="1200"/>
        </a:p>
      </dsp:txBody>
      <dsp:txXfrm>
        <a:off x="3228993" y="4578002"/>
        <a:ext cx="2068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DD74-508E-495D-803A-B5D29A06AA4A}">
      <dsp:nvSpPr>
        <dsp:cNvPr id="0" name=""/>
        <dsp:cNvSpPr/>
      </dsp:nvSpPr>
      <dsp:spPr>
        <a:xfrm>
          <a:off x="0" y="1331140"/>
          <a:ext cx="1904999" cy="2666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21" tIns="330200" rIns="14852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/>
            <a:t>Automating </a:t>
          </a:r>
          <a:r>
            <a:rPr lang="en-US" sz="1200" b="1" i="0" kern="1200" dirty="0"/>
            <a:t>repetitive</a:t>
          </a:r>
          <a:r>
            <a:rPr lang="en-US" sz="1200" i="0" kern="1200" dirty="0"/>
            <a:t> tests  increase efficiency</a:t>
          </a:r>
          <a:endParaRPr lang="en-US" sz="1200" kern="1200" dirty="0"/>
        </a:p>
      </dsp:txBody>
      <dsp:txXfrm>
        <a:off x="0" y="2344600"/>
        <a:ext cx="1904999" cy="1600199"/>
      </dsp:txXfrm>
    </dsp:sp>
    <dsp:sp modelId="{60BE16A8-AEDF-4A72-9AD6-F430AB1EA61A}">
      <dsp:nvSpPr>
        <dsp:cNvPr id="0" name=""/>
        <dsp:cNvSpPr/>
      </dsp:nvSpPr>
      <dsp:spPr>
        <a:xfrm>
          <a:off x="552450" y="1597840"/>
          <a:ext cx="800099" cy="8000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" tIns="12700" rIns="62379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69622" y="1715012"/>
        <a:ext cx="565755" cy="565755"/>
      </dsp:txXfrm>
    </dsp:sp>
    <dsp:sp modelId="{FAAC6BDB-ACD6-4025-8325-3F7C48176C80}">
      <dsp:nvSpPr>
        <dsp:cNvPr id="0" name=""/>
        <dsp:cNvSpPr/>
      </dsp:nvSpPr>
      <dsp:spPr>
        <a:xfrm>
          <a:off x="0" y="3998068"/>
          <a:ext cx="190499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962CF-0EF8-4D3C-A8C0-8151B0BA3339}">
      <dsp:nvSpPr>
        <dsp:cNvPr id="0" name=""/>
        <dsp:cNvSpPr/>
      </dsp:nvSpPr>
      <dsp:spPr>
        <a:xfrm>
          <a:off x="2095500" y="1331140"/>
          <a:ext cx="1904999" cy="26669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21" tIns="330200" rIns="14852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/>
            <a:t>Validating API </a:t>
          </a:r>
          <a:r>
            <a:rPr lang="en-US" sz="1200" b="1" i="0" kern="1200" dirty="0"/>
            <a:t>responses</a:t>
          </a:r>
          <a:r>
            <a:rPr lang="en-US" sz="1200" i="0" kern="1200" dirty="0"/>
            <a:t> using schema validation or assertions</a:t>
          </a:r>
          <a:endParaRPr lang="en-US" sz="1200" kern="1200" dirty="0"/>
        </a:p>
      </dsp:txBody>
      <dsp:txXfrm>
        <a:off x="2095500" y="2344600"/>
        <a:ext cx="1904999" cy="1600199"/>
      </dsp:txXfrm>
    </dsp:sp>
    <dsp:sp modelId="{A8AD03AE-B057-46C6-AF1F-AC5DFC527FB2}">
      <dsp:nvSpPr>
        <dsp:cNvPr id="0" name=""/>
        <dsp:cNvSpPr/>
      </dsp:nvSpPr>
      <dsp:spPr>
        <a:xfrm>
          <a:off x="2647950" y="1597840"/>
          <a:ext cx="800099" cy="800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" tIns="12700" rIns="62379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5122" y="1715012"/>
        <a:ext cx="565755" cy="565755"/>
      </dsp:txXfrm>
    </dsp:sp>
    <dsp:sp modelId="{C9610F94-5096-44C2-A5CD-CAE305F8A9E1}">
      <dsp:nvSpPr>
        <dsp:cNvPr id="0" name=""/>
        <dsp:cNvSpPr/>
      </dsp:nvSpPr>
      <dsp:spPr>
        <a:xfrm>
          <a:off x="2095500" y="3998068"/>
          <a:ext cx="190499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AFB72-B7BC-49EB-ACFE-107CB2B037E9}">
      <dsp:nvSpPr>
        <dsp:cNvPr id="0" name=""/>
        <dsp:cNvSpPr/>
      </dsp:nvSpPr>
      <dsp:spPr>
        <a:xfrm>
          <a:off x="4191000" y="1331140"/>
          <a:ext cx="1904999" cy="26669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21" tIns="330200" rIns="148521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/>
            <a:t>Implementing </a:t>
          </a:r>
          <a:r>
            <a:rPr lang="en-US" sz="1200" b="1" i="0" kern="1200" dirty="0"/>
            <a:t>security</a:t>
          </a:r>
          <a:r>
            <a:rPr lang="en-US" sz="1200" i="0" kern="1200" dirty="0"/>
            <a:t> best practices (e.g., input validation, authentication, etc.)</a:t>
          </a:r>
          <a:endParaRPr lang="en-US" sz="1200" kern="1200" dirty="0"/>
        </a:p>
      </dsp:txBody>
      <dsp:txXfrm>
        <a:off x="4191000" y="2344600"/>
        <a:ext cx="1904999" cy="1600199"/>
      </dsp:txXfrm>
    </dsp:sp>
    <dsp:sp modelId="{43B0F5A3-EED4-4F87-B82B-60590031E801}">
      <dsp:nvSpPr>
        <dsp:cNvPr id="0" name=""/>
        <dsp:cNvSpPr/>
      </dsp:nvSpPr>
      <dsp:spPr>
        <a:xfrm>
          <a:off x="4743449" y="1597840"/>
          <a:ext cx="800099" cy="800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9" tIns="12700" rIns="62379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0621" y="1715012"/>
        <a:ext cx="565755" cy="565755"/>
      </dsp:txXfrm>
    </dsp:sp>
    <dsp:sp modelId="{CCDA293D-0EC0-4CA0-A4C5-633FD2B867DA}">
      <dsp:nvSpPr>
        <dsp:cNvPr id="0" name=""/>
        <dsp:cNvSpPr/>
      </dsp:nvSpPr>
      <dsp:spPr>
        <a:xfrm>
          <a:off x="4191000" y="3998068"/>
          <a:ext cx="190499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F5C1E-7BB0-4765-BB45-828875A9BA75}">
      <dsp:nvSpPr>
        <dsp:cNvPr id="0" name=""/>
        <dsp:cNvSpPr/>
      </dsp:nvSpPr>
      <dsp:spPr>
        <a:xfrm>
          <a:off x="0" y="650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3FEC2-67FF-4325-A463-E0393A44CD1E}">
      <dsp:nvSpPr>
        <dsp:cNvPr id="0" name=""/>
        <dsp:cNvSpPr/>
      </dsp:nvSpPr>
      <dsp:spPr>
        <a:xfrm>
          <a:off x="460489" y="343163"/>
          <a:ext cx="837253" cy="837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31651-F0D7-4EA0-AECF-1B492A5372F5}">
      <dsp:nvSpPr>
        <dsp:cNvPr id="0" name=""/>
        <dsp:cNvSpPr/>
      </dsp:nvSpPr>
      <dsp:spPr>
        <a:xfrm>
          <a:off x="1758233" y="65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Human intuition and creativity can uncover complex bugs.</a:t>
          </a:r>
          <a:endParaRPr lang="en-US" sz="2500" kern="1200"/>
        </a:p>
      </dsp:txBody>
      <dsp:txXfrm>
        <a:off x="1758233" y="650"/>
        <a:ext cx="4337766" cy="1522279"/>
      </dsp:txXfrm>
    </dsp:sp>
    <dsp:sp modelId="{0143FB5B-3ADF-40C5-94B5-46ACC23888A4}">
      <dsp:nvSpPr>
        <dsp:cNvPr id="0" name=""/>
        <dsp:cNvSpPr/>
      </dsp:nvSpPr>
      <dsp:spPr>
        <a:xfrm>
          <a:off x="0" y="1903500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61231-38C7-4F64-B296-57C00D6187B4}">
      <dsp:nvSpPr>
        <dsp:cNvPr id="0" name=""/>
        <dsp:cNvSpPr/>
      </dsp:nvSpPr>
      <dsp:spPr>
        <a:xfrm>
          <a:off x="460489" y="2246013"/>
          <a:ext cx="837253" cy="837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9F526-338D-490A-B02D-754DAE81D320}">
      <dsp:nvSpPr>
        <dsp:cNvPr id="0" name=""/>
        <dsp:cNvSpPr/>
      </dsp:nvSpPr>
      <dsp:spPr>
        <a:xfrm>
          <a:off x="1758233" y="1903500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Suitable for exploratory testing and ad-hoc scenarios.</a:t>
          </a:r>
          <a:endParaRPr lang="en-US" sz="2500" kern="1200"/>
        </a:p>
      </dsp:txBody>
      <dsp:txXfrm>
        <a:off x="1758233" y="1903500"/>
        <a:ext cx="4337766" cy="1522279"/>
      </dsp:txXfrm>
    </dsp:sp>
    <dsp:sp modelId="{C736FD19-1A85-4C95-89DC-84A02BB58B9D}">
      <dsp:nvSpPr>
        <dsp:cNvPr id="0" name=""/>
        <dsp:cNvSpPr/>
      </dsp:nvSpPr>
      <dsp:spPr>
        <a:xfrm>
          <a:off x="0" y="3806349"/>
          <a:ext cx="6096000" cy="1522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A3A56-77DE-450B-B0DC-861B27710402}">
      <dsp:nvSpPr>
        <dsp:cNvPr id="0" name=""/>
        <dsp:cNvSpPr/>
      </dsp:nvSpPr>
      <dsp:spPr>
        <a:xfrm>
          <a:off x="460489" y="4148862"/>
          <a:ext cx="837253" cy="837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61CE5-FBC1-4B18-8327-1D658ABB8FD0}">
      <dsp:nvSpPr>
        <dsp:cNvPr id="0" name=""/>
        <dsp:cNvSpPr/>
      </dsp:nvSpPr>
      <dsp:spPr>
        <a:xfrm>
          <a:off x="1758233" y="3806349"/>
          <a:ext cx="4337766" cy="1522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08" tIns="161108" rIns="161108" bIns="161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Doesn't require programming skills.</a:t>
          </a:r>
          <a:endParaRPr lang="en-US" sz="2500" kern="1200"/>
        </a:p>
      </dsp:txBody>
      <dsp:txXfrm>
        <a:off x="1758233" y="3806349"/>
        <a:ext cx="4337766" cy="15222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6D4AE-DB0B-4DBF-9AED-14F9EC7F2A0F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E0C3-9E1B-4648-877A-5DCB6267400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Time-consuming and labor-intensive.</a:t>
          </a:r>
          <a:endParaRPr lang="en-US" sz="3800" kern="1200"/>
        </a:p>
      </dsp:txBody>
      <dsp:txXfrm>
        <a:off x="0" y="2602"/>
        <a:ext cx="6096000" cy="1774691"/>
      </dsp:txXfrm>
    </dsp:sp>
    <dsp:sp modelId="{0A31C3F3-AB0C-48A3-9F7A-E9F58AA662FB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2">
            <a:hueOff val="-757357"/>
            <a:satOff val="5364"/>
            <a:lumOff val="784"/>
            <a:alphaOff val="0"/>
          </a:schemeClr>
        </a:solidFill>
        <a:ln w="12700" cap="flat" cmpd="sng" algn="ctr">
          <a:solidFill>
            <a:schemeClr val="accent2">
              <a:hueOff val="-757357"/>
              <a:satOff val="5364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E39CA-22A4-4D88-B242-37012FE64773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Prone to human error and inconsistency.</a:t>
          </a:r>
          <a:endParaRPr lang="en-US" sz="3800" kern="1200"/>
        </a:p>
      </dsp:txBody>
      <dsp:txXfrm>
        <a:off x="0" y="1777294"/>
        <a:ext cx="6096000" cy="1774691"/>
      </dsp:txXfrm>
    </dsp:sp>
    <dsp:sp modelId="{91B38AD6-ADE5-448A-99F2-D3D390547FAE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2">
            <a:hueOff val="-1514713"/>
            <a:satOff val="10727"/>
            <a:lumOff val="1567"/>
            <a:alphaOff val="0"/>
          </a:schemeClr>
        </a:solidFill>
        <a:ln w="12700" cap="flat" cmpd="sng" algn="ctr">
          <a:solidFill>
            <a:schemeClr val="accent2">
              <a:hueOff val="-1514713"/>
              <a:satOff val="10727"/>
              <a:lumOff val="1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0405F-E254-43BA-99EA-6634C63BE00D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Difficult to repeat exact test scenarios reliably.</a:t>
          </a:r>
          <a:endParaRPr lang="en-US" sz="3800" kern="1200"/>
        </a:p>
      </dsp:txBody>
      <dsp:txXfrm>
        <a:off x="0" y="3551985"/>
        <a:ext cx="6096000" cy="17746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23B4E-F68D-4B3F-9D92-882A1F409EA0}">
      <dsp:nvSpPr>
        <dsp:cNvPr id="0" name=""/>
        <dsp:cNvSpPr/>
      </dsp:nvSpPr>
      <dsp:spPr>
        <a:xfrm>
          <a:off x="0" y="192542"/>
          <a:ext cx="60960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Efficiency</a:t>
          </a:r>
          <a:r>
            <a:rPr lang="en-US" sz="2300" b="0" i="0" kern="1200" baseline="0"/>
            <a:t>:</a:t>
          </a:r>
          <a:endParaRPr lang="en-US" sz="2300" kern="1200"/>
        </a:p>
      </dsp:txBody>
      <dsp:txXfrm>
        <a:off x="26930" y="219472"/>
        <a:ext cx="6042140" cy="497795"/>
      </dsp:txXfrm>
    </dsp:sp>
    <dsp:sp modelId="{F57CF8AD-640E-4B81-AA47-5FE632B4973F}">
      <dsp:nvSpPr>
        <dsp:cNvPr id="0" name=""/>
        <dsp:cNvSpPr/>
      </dsp:nvSpPr>
      <dsp:spPr>
        <a:xfrm>
          <a:off x="0" y="744197"/>
          <a:ext cx="6096000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Quick and repeatable test execution.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Enables testing of numerous scenarios efficiently.</a:t>
          </a:r>
          <a:endParaRPr lang="en-US" sz="1800" kern="1200"/>
        </a:p>
      </dsp:txBody>
      <dsp:txXfrm>
        <a:off x="0" y="744197"/>
        <a:ext cx="6096000" cy="880785"/>
      </dsp:txXfrm>
    </dsp:sp>
    <dsp:sp modelId="{EA3BCBD2-A764-44C3-8A96-662C22F6A1F9}">
      <dsp:nvSpPr>
        <dsp:cNvPr id="0" name=""/>
        <dsp:cNvSpPr/>
      </dsp:nvSpPr>
      <dsp:spPr>
        <a:xfrm>
          <a:off x="0" y="1624982"/>
          <a:ext cx="6096000" cy="551655"/>
        </a:xfrm>
        <a:prstGeom prst="roundRect">
          <a:avLst/>
        </a:prstGeom>
        <a:solidFill>
          <a:schemeClr val="accent2">
            <a:hueOff val="-504905"/>
            <a:satOff val="3576"/>
            <a:lumOff val="5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Faster Feedback</a:t>
          </a:r>
          <a:r>
            <a:rPr lang="en-US" sz="2300" b="0" i="0" kern="1200" baseline="0"/>
            <a:t>:</a:t>
          </a:r>
          <a:endParaRPr lang="en-US" sz="2300" kern="1200"/>
        </a:p>
      </dsp:txBody>
      <dsp:txXfrm>
        <a:off x="26930" y="1651912"/>
        <a:ext cx="6042140" cy="497795"/>
      </dsp:txXfrm>
    </dsp:sp>
    <dsp:sp modelId="{1D75EB9A-1D25-4ADB-989C-31E8245B5C2F}">
      <dsp:nvSpPr>
        <dsp:cNvPr id="0" name=""/>
        <dsp:cNvSpPr/>
      </dsp:nvSpPr>
      <dsp:spPr>
        <a:xfrm>
          <a:off x="0" y="2176637"/>
          <a:ext cx="60960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Immediate insight into API changes.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Early issue detection and resolution.</a:t>
          </a:r>
          <a:endParaRPr lang="en-US" sz="1800" kern="1200"/>
        </a:p>
      </dsp:txBody>
      <dsp:txXfrm>
        <a:off x="0" y="2176637"/>
        <a:ext cx="6096000" cy="618930"/>
      </dsp:txXfrm>
    </dsp:sp>
    <dsp:sp modelId="{CDE9A4B1-F45E-47C5-B2E4-6D7319F525D2}">
      <dsp:nvSpPr>
        <dsp:cNvPr id="0" name=""/>
        <dsp:cNvSpPr/>
      </dsp:nvSpPr>
      <dsp:spPr>
        <a:xfrm>
          <a:off x="0" y="2795567"/>
          <a:ext cx="6096000" cy="551655"/>
        </a:xfrm>
        <a:prstGeom prst="roundRect">
          <a:avLst/>
        </a:prstGeom>
        <a:solidFill>
          <a:schemeClr val="accent2">
            <a:hueOff val="-1009809"/>
            <a:satOff val="7151"/>
            <a:lumOff val="10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Consistency</a:t>
          </a:r>
          <a:r>
            <a:rPr lang="en-US" sz="2300" b="0" i="0" kern="1200" baseline="0"/>
            <a:t>:</a:t>
          </a:r>
          <a:endParaRPr lang="en-US" sz="2300" kern="1200"/>
        </a:p>
      </dsp:txBody>
      <dsp:txXfrm>
        <a:off x="26930" y="2822497"/>
        <a:ext cx="6042140" cy="497795"/>
      </dsp:txXfrm>
    </dsp:sp>
    <dsp:sp modelId="{A0EADA7D-86E5-4BF6-AFD9-9B9D1231FFA2}">
      <dsp:nvSpPr>
        <dsp:cNvPr id="0" name=""/>
        <dsp:cNvSpPr/>
      </dsp:nvSpPr>
      <dsp:spPr>
        <a:xfrm>
          <a:off x="0" y="3347222"/>
          <a:ext cx="60960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Ensures consistent test execution and results.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Minimizes human error in testing.</a:t>
          </a:r>
          <a:endParaRPr lang="en-US" sz="1800" kern="1200"/>
        </a:p>
      </dsp:txBody>
      <dsp:txXfrm>
        <a:off x="0" y="3347222"/>
        <a:ext cx="6096000" cy="618930"/>
      </dsp:txXfrm>
    </dsp:sp>
    <dsp:sp modelId="{445D5AFB-999C-46A5-B742-2AE96D3AD33B}">
      <dsp:nvSpPr>
        <dsp:cNvPr id="0" name=""/>
        <dsp:cNvSpPr/>
      </dsp:nvSpPr>
      <dsp:spPr>
        <a:xfrm>
          <a:off x="0" y="3966152"/>
          <a:ext cx="6096000" cy="551655"/>
        </a:xfrm>
        <a:prstGeom prst="roundRect">
          <a:avLst/>
        </a:prstGeom>
        <a:solidFill>
          <a:schemeClr val="accent2">
            <a:hueOff val="-1514713"/>
            <a:satOff val="10727"/>
            <a:lumOff val="1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Regression Testing</a:t>
          </a:r>
          <a:r>
            <a:rPr lang="en-US" sz="2300" b="0" i="0" kern="1200" baseline="0"/>
            <a:t>:</a:t>
          </a:r>
          <a:endParaRPr lang="en-US" sz="2300" kern="1200"/>
        </a:p>
      </dsp:txBody>
      <dsp:txXfrm>
        <a:off x="26930" y="3993082"/>
        <a:ext cx="6042140" cy="497795"/>
      </dsp:txXfrm>
    </dsp:sp>
    <dsp:sp modelId="{1D4910A3-0B05-4088-BEF7-8EABDC96FFBA}">
      <dsp:nvSpPr>
        <dsp:cNvPr id="0" name=""/>
        <dsp:cNvSpPr/>
      </dsp:nvSpPr>
      <dsp:spPr>
        <a:xfrm>
          <a:off x="0" y="4517807"/>
          <a:ext cx="60960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Facilitates easy regression testing.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Ensures existing functionality remains intact.</a:t>
          </a:r>
          <a:endParaRPr lang="en-US" sz="1800" kern="1200"/>
        </a:p>
      </dsp:txBody>
      <dsp:txXfrm>
        <a:off x="0" y="4517807"/>
        <a:ext cx="6096000" cy="618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5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3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3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8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7C935786-5F33-ED2D-D2A5-D4FB4A75C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395" b="5698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C411C-760C-C455-2BB4-112BBBD9F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API Testing: A Brief Guide</a:t>
            </a:r>
            <a:endParaRPr lang="en-US" sz="6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B5F63-7E43-F1A4-4A7C-C1E3A9F2A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b="0" i="0">
                <a:effectLst/>
                <a:latin typeface="Söhne"/>
              </a:rPr>
              <a:t>Best Practices, Tools, and Challenges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1863-26AE-593B-CCB7-919A578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Söhne"/>
              </a:rPr>
              <a:t>API Testing Best Practices:</a:t>
            </a:r>
            <a:br>
              <a:rPr lang="en-US" b="0" i="0">
                <a:effectLst/>
                <a:latin typeface="Söhne"/>
              </a:rPr>
            </a:br>
            <a:br>
              <a:rPr lang="en-US" b="0" i="0">
                <a:effectLst/>
                <a:latin typeface="Söhne"/>
              </a:rPr>
            </a:b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C80522-D982-8C6F-0088-E20842FD8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60963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798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1863-26AE-593B-CCB7-919A578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Söhne"/>
              </a:rPr>
              <a:t>why Manual Testing is beneficial in API 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C02E7E-3F53-CF06-DE74-2DE980B03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712775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9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1863-26AE-593B-CCB7-919A578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Söhne"/>
              </a:rPr>
              <a:t>M</a:t>
            </a:r>
            <a:r>
              <a:rPr lang="en-US" b="1" i="0" dirty="0">
                <a:effectLst/>
                <a:latin typeface="Söhne"/>
              </a:rPr>
              <a:t>anual Testing trade-off in API 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399A24-931C-14C1-1705-ABD647B18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42263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71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AD8F4-804E-46FF-C66F-DB2864F0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Why Automating a test project in API 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F620A-338E-F7E6-F5C5-2E609C4D97E1}"/>
              </a:ext>
            </a:extLst>
          </p:cNvPr>
          <p:cNvSpPr txBox="1"/>
          <p:nvPr/>
        </p:nvSpPr>
        <p:spPr>
          <a:xfrm>
            <a:off x="1590675" y="3439596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3BA8523-A934-AF28-9A7A-1BAED86F6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24944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488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D8F4-804E-46FF-C66F-DB2864F0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Automating</a:t>
            </a:r>
            <a:r>
              <a:rPr lang="en-US" b="1" i="0" dirty="0">
                <a:effectLst/>
                <a:latin typeface="Söhne"/>
              </a:rPr>
              <a:t> Testing trade-off in API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3EC0-D9E4-8E90-DD26-8AACE27B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8000"/>
            <a:ext cx="10668000" cy="1564106"/>
          </a:xfrm>
        </p:spPr>
        <p:txBody>
          <a:bodyPr>
            <a:norm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egoe UI" panose="020B0502040204020203" pitchFamily="34" charset="0"/>
                <a:ea typeface="Unbounded" pitchFamily="34" charset="-122"/>
                <a:cs typeface="Segoe UI" panose="020B0502040204020203" pitchFamily="34" charset="0"/>
              </a:rPr>
              <a:t>Initial Investment</a:t>
            </a:r>
          </a:p>
          <a:p>
            <a:pPr>
              <a:lnSpc>
                <a:spcPts val="2734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Automation: Requires upfront investment in tooling and infrastructure.</a:t>
            </a:r>
          </a:p>
          <a:p>
            <a:pPr>
              <a:lnSpc>
                <a:spcPts val="2734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Manual: Lower initial investment but higher ongoing maintenance costs.</a:t>
            </a:r>
          </a:p>
          <a:p>
            <a:pPr marL="0" indent="0">
              <a:lnSpc>
                <a:spcPts val="2734"/>
              </a:lnSpc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1C676-AD7C-EA3F-60EB-E499AEE75DC4}"/>
              </a:ext>
            </a:extLst>
          </p:cNvPr>
          <p:cNvSpPr txBox="1">
            <a:spLocks/>
          </p:cNvSpPr>
          <p:nvPr/>
        </p:nvSpPr>
        <p:spPr>
          <a:xfrm>
            <a:off x="762000" y="4683051"/>
            <a:ext cx="10668000" cy="156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Complexity</a:t>
            </a:r>
          </a:p>
          <a:p>
            <a:pPr>
              <a:lnSpc>
                <a:spcPts val="2734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Automation: Can be complex to set up, especially for complex APIs.</a:t>
            </a:r>
          </a:p>
          <a:p>
            <a:pPr>
              <a:lnSpc>
                <a:spcPts val="2734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Manual: Simpler to start but may become cumbersome for large-scale testing.</a:t>
            </a: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D8F4-804E-46FF-C66F-DB2864F0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Automating</a:t>
            </a:r>
            <a:r>
              <a:rPr lang="en-US" b="1" i="0" dirty="0">
                <a:effectLst/>
                <a:latin typeface="Söhne"/>
              </a:rPr>
              <a:t> Testing trade-off in API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3EC0-D9E4-8E90-DD26-8AACE27B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8000"/>
            <a:ext cx="10668000" cy="156410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34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Unbounded" pitchFamily="34" charset="-122"/>
                <a:cs typeface="Segoe UI" panose="020B0502040204020203" pitchFamily="34" charset="0"/>
              </a:rPr>
              <a:t>Maintenance </a:t>
            </a:r>
          </a:p>
          <a:p>
            <a:pPr marL="228600" marR="0" lvl="0" indent="-228600" algn="l" defTabSz="914400" rtl="0" eaLnBrk="1" fontAlgn="auto" latinLnBrk="0" hangingPunct="1">
              <a:lnSpc>
                <a:spcPts val="2734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Automation: Requires maintenance to keep tests up-to-date with API changes.</a:t>
            </a:r>
          </a:p>
          <a:p>
            <a:pPr marL="228600" marR="0" lvl="0" indent="-228600" algn="l" defTabSz="914400" rtl="0" eaLnBrk="1" fontAlgn="auto" latinLnBrk="0" hangingPunct="1">
              <a:lnSpc>
                <a:spcPts val="2734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Manual: Less maintenance initially but can become time-consuming as the API evolves.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31C676-AD7C-EA3F-60EB-E499AEE75DC4}"/>
              </a:ext>
            </a:extLst>
          </p:cNvPr>
          <p:cNvSpPr txBox="1">
            <a:spLocks/>
          </p:cNvSpPr>
          <p:nvPr/>
        </p:nvSpPr>
        <p:spPr>
          <a:xfrm>
            <a:off x="762000" y="4683051"/>
            <a:ext cx="10668000" cy="156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734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Coverage</a:t>
            </a:r>
          </a:p>
          <a:p>
            <a:pPr marL="228600" marR="0" lvl="0" indent="-228600" algn="l" defTabSz="914400" rtl="0" eaLnBrk="1" fontAlgn="auto" latinLnBrk="0" hangingPunct="1">
              <a:lnSpc>
                <a:spcPts val="2734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Automation: Can achieve higher test coverage and more thorough testing.</a:t>
            </a:r>
          </a:p>
          <a:p>
            <a:pPr marL="228600" marR="0" lvl="0" indent="-228600" algn="l" defTabSz="914400" rtl="0" eaLnBrk="1" fontAlgn="auto" latinLnBrk="0" hangingPunct="1">
              <a:lnSpc>
                <a:spcPts val="2734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Manual: Limited coverage due to time and resource constraints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AD8F4-804E-46FF-C66F-DB2864F0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Söhne"/>
              </a:rPr>
              <a:t>Conclusion</a:t>
            </a: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DEBDCC2-CE99-109D-5FB8-9358D2AA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9" r="737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3EC0-D9E4-8E90-DD26-8AACE27B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739" y="2965120"/>
            <a:ext cx="6787055" cy="371540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Segoe UI" panose="020B0502040204020203" pitchFamily="34" charset="0"/>
                <a:ea typeface="Unbounded" pitchFamily="34" charset="-122"/>
                <a:cs typeface="Segoe UI" panose="020B0502040204020203" pitchFamily="34" charset="0"/>
              </a:rPr>
              <a:t>The choice between automation and manual testing involves trade-offs in terms of initial investment, complexity, maintenance, coverage, speed, and skill requirements.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Segoe UI" panose="020B0502040204020203" pitchFamily="34" charset="0"/>
              <a:ea typeface="Unbounded" pitchFamily="34" charset="-122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Segoe UI" panose="020B0502040204020203" pitchFamily="34" charset="0"/>
                <a:ea typeface="Unbounded" pitchFamily="34" charset="-122"/>
                <a:cs typeface="Segoe UI" panose="020B0502040204020203" pitchFamily="34" charset="0"/>
              </a:rPr>
              <a:t> The best approach depends on project requirements, resources, and long-term goals.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3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ide view of a road">
            <a:extLst>
              <a:ext uri="{FF2B5EF4-FFF2-40B4-BE49-F238E27FC236}">
                <a16:creationId xmlns:a16="http://schemas.microsoft.com/office/drawing/2014/main" id="{A2A063DC-ED04-41F4-8B7C-2534D238A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2509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341863-26AE-593B-CCB7-919A578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3451"/>
            <a:ext cx="5334000" cy="257651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600" b="1">
                <a:solidFill>
                  <a:srgbClr val="FFFFFF"/>
                </a:solidFill>
              </a:rPr>
              <a:t>End of a journey starting a new</a:t>
            </a:r>
            <a:endParaRPr lang="en-US" sz="5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D3C80-4418-9EFE-8B5D-EC47A48E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267" y="0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What is API ?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5102B58-3C59-8451-ECE2-ECB8A4FA7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4" r="47636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AA80-DB63-9950-099B-3B017388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267" y="2159564"/>
            <a:ext cx="6785810" cy="4162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i="0" dirty="0">
                <a:effectLst/>
                <a:latin typeface="Söhne"/>
              </a:rPr>
              <a:t>API (Application Programming Interface):</a:t>
            </a:r>
            <a:r>
              <a:rPr lang="en-US" sz="2600" b="0" i="0" dirty="0">
                <a:effectLst/>
                <a:latin typeface="Söhne"/>
              </a:rPr>
              <a:t> is a set of rules and protocols that allows one application to interact with another. </a:t>
            </a:r>
            <a:endParaRPr lang="en-US" sz="2600" dirty="0"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2600" b="0" i="0" dirty="0">
                <a:effectLst/>
                <a:latin typeface="Söhne"/>
              </a:rPr>
              <a:t>exchange data.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6170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D8F4-804E-46FF-C66F-DB2864F0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APIs are important to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3EC0-D9E4-8E90-DD26-8AACE27B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100441" cy="30480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APIs are like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bridges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that allow different software programs to talk to each other and work together. They make it easier for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testers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to test functionality of the test object and integration between different software component and provide more </a:t>
            </a:r>
            <a:r>
              <a:rPr lang="en-US" b="1" dirty="0">
                <a:solidFill>
                  <a:srgbClr val="ECECEC"/>
                </a:solidFill>
                <a:latin typeface="Söhne"/>
              </a:rPr>
              <a:t>security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 to manage data using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Authentication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and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Authorization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and concepts of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Abstraction, Business Logic Separation, more Compatibility for cross</a:t>
            </a:r>
            <a:r>
              <a:rPr lang="en-US" b="1" dirty="0">
                <a:solidFill>
                  <a:srgbClr val="ECECEC"/>
                </a:solidFill>
                <a:latin typeface="Söhne"/>
              </a:rPr>
              <a:t>-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platforms that is more business wise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 Also APIs are important because they save time and effort, make it easier to be add new features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D8F4-804E-46FF-C66F-DB2864F0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APIs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3EC0-D9E4-8E90-DD26-8AACE27B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Segoe UI" panose="020B0502040204020203" pitchFamily="34" charset="0"/>
                <a:ea typeface="Unbounded" pitchFamily="34" charset="-122"/>
                <a:cs typeface="Segoe UI" panose="020B0502040204020203" pitchFamily="34" charset="0"/>
              </a:rPr>
              <a:t>Public APIs 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Open to general public, these APIs provide access to a wide range of data and functionalities for developers</a:t>
            </a:r>
          </a:p>
          <a:p>
            <a:pPr marL="0" indent="0">
              <a:lnSpc>
                <a:spcPts val="2734"/>
              </a:lnSpc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Segoe UI" panose="020B0502040204020203" pitchFamily="34" charset="0"/>
                <a:ea typeface="Unbounded" pitchFamily="34" charset="-122"/>
                <a:cs typeface="Segoe UI" panose="020B0502040204020203" pitchFamily="34" charset="0"/>
              </a:rPr>
              <a:t>Partner APIs 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Restricted to internal use within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61055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D8F4-804E-46FF-C66F-DB2864F0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APIs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3EC0-D9E4-8E90-DD26-8AACE27B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Segoe UI" panose="020B0502040204020203" pitchFamily="34" charset="0"/>
                <a:ea typeface="Unbounded" pitchFamily="34" charset="-122"/>
                <a:cs typeface="Segoe UI" panose="020B0502040204020203" pitchFamily="34" charset="0"/>
              </a:rPr>
              <a:t>Partner APIs 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These APIs are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shared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between organizations to facilitate business collaboration and the exchange of data </a:t>
            </a:r>
          </a:p>
        </p:txBody>
      </p:sp>
    </p:spTree>
    <p:extLst>
      <p:ext uri="{BB962C8B-B14F-4D97-AF65-F5344CB8AC3E}">
        <p14:creationId xmlns:p14="http://schemas.microsoft.com/office/powerpoint/2010/main" val="136837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1863-26AE-593B-CCB7-919A578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Söhne"/>
              </a:rPr>
              <a:t>Why API Testing Matters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5B3D17-AA08-0A09-992D-5036DD90E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54702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420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1863-26AE-593B-CCB7-919A578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2" y="3924301"/>
            <a:ext cx="3047999" cy="38100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Tools for API Testing: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517103-DCA2-C38E-A292-CDB34F229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858279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893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1863-26AE-593B-CCB7-919A578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Söhne"/>
              </a:rPr>
              <a:t>Tools for API Testing: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A4F796-4D9A-8E0F-4ED9-5BF28FBBA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82277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947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1863-26AE-593B-CCB7-919A5784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Söhne"/>
              </a:rPr>
              <a:t>Challenges in API Testing:</a:t>
            </a:r>
            <a:br>
              <a:rPr lang="en-US" b="1" i="0">
                <a:effectLst/>
                <a:latin typeface="Söhne"/>
              </a:rPr>
            </a:br>
            <a:endParaRPr lang="en-US" b="1" i="0">
              <a:effectLst/>
              <a:latin typeface="Söhne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C8CAD8-906E-3473-E9C0-8E6BB125D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38213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552218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665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Segoe UI</vt:lpstr>
      <vt:lpstr>Söhne</vt:lpstr>
      <vt:lpstr>Verdana Pro</vt:lpstr>
      <vt:lpstr>Verdana Pro Cond SemiBold</vt:lpstr>
      <vt:lpstr>TornVTI</vt:lpstr>
      <vt:lpstr>API Testing: A Brief Guide</vt:lpstr>
      <vt:lpstr>What is API ?</vt:lpstr>
      <vt:lpstr>Why APIs are important to us</vt:lpstr>
      <vt:lpstr>What are APIs types </vt:lpstr>
      <vt:lpstr>What are APIs types </vt:lpstr>
      <vt:lpstr>Why API Testing Matters</vt:lpstr>
      <vt:lpstr>Tools for API Testing:</vt:lpstr>
      <vt:lpstr>Tools for API Testing:</vt:lpstr>
      <vt:lpstr>Challenges in API Testing: </vt:lpstr>
      <vt:lpstr>API Testing Best Practices:  </vt:lpstr>
      <vt:lpstr>why Manual Testing is beneficial in API </vt:lpstr>
      <vt:lpstr>Manual Testing trade-off in API </vt:lpstr>
      <vt:lpstr>Why Automating a test project in API </vt:lpstr>
      <vt:lpstr>Automating Testing trade-off in API </vt:lpstr>
      <vt:lpstr>Automating Testing trade-off in API </vt:lpstr>
      <vt:lpstr>Conclusion</vt:lpstr>
      <vt:lpstr>End of a journey starting a new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Testing: A Comprehensive Guide</dc:title>
  <dc:creator>Ziad Hasseb</dc:creator>
  <cp:lastModifiedBy>Ziad Hasseb</cp:lastModifiedBy>
  <cp:revision>5</cp:revision>
  <dcterms:created xsi:type="dcterms:W3CDTF">2024-03-31T08:53:28Z</dcterms:created>
  <dcterms:modified xsi:type="dcterms:W3CDTF">2024-03-31T14:56:10Z</dcterms:modified>
</cp:coreProperties>
</file>