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9440525" cy="79200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01F97F-B0AD-3234-7380-A2E72E565134}" name="Sunday Atuba" initials="SA" userId="S::sunday.atuba@uwe.ac.uk::63d4b555-e35c-4d48-b516-912e8a279d80" providerId="AD"/>
  <p188:author id="{EAA6FF83-AEE8-AEA5-3B77-730E9799378E}" name="Dan Withey" initials="DW" userId="S::dan.withey@uwe.ac.uk::2c4927e2-7ebc-4c09-9578-afa47211b47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9FBEF-B3F8-46B5-AFC0-C4BEE095BB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857250"/>
            <a:ext cx="56800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3869-7C6B-4A0C-937A-55378383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1pPr>
    <a:lvl2pPr marL="656631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2pPr>
    <a:lvl3pPr marL="1313261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3pPr>
    <a:lvl4pPr marL="1969892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4pPr>
    <a:lvl5pPr marL="2626523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5pPr>
    <a:lvl6pPr marL="3283153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6pPr>
    <a:lvl7pPr marL="3939784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7pPr>
    <a:lvl8pPr marL="4596414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8pPr>
    <a:lvl9pPr marL="5253045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73869-7C6B-4A0C-937A-55378383C0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66" y="1296173"/>
            <a:ext cx="1458039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4159854"/>
            <a:ext cx="1458039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6" y="421669"/>
            <a:ext cx="4191863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6" y="421669"/>
            <a:ext cx="12332583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57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1" y="1974511"/>
            <a:ext cx="16767453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1" y="5300193"/>
            <a:ext cx="16767453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2108344"/>
            <a:ext cx="826222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2108344"/>
            <a:ext cx="826222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5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421669"/>
            <a:ext cx="16767453" cy="15308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69" y="1941510"/>
            <a:ext cx="822425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69" y="2893014"/>
            <a:ext cx="822425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6" y="1941510"/>
            <a:ext cx="826475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6" y="2893014"/>
            <a:ext cx="826475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8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0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28002"/>
            <a:ext cx="627007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1140340"/>
            <a:ext cx="9841766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376011"/>
            <a:ext cx="627007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28002"/>
            <a:ext cx="627007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1140340"/>
            <a:ext cx="9841766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376011"/>
            <a:ext cx="627007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421669"/>
            <a:ext cx="16767453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2108344"/>
            <a:ext cx="16767453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7340702"/>
            <a:ext cx="656117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e.ac.uk/study/study-support/study-skills/referencing/uwe-bristol-harv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594A39-913B-542A-4648-1CC844D72E13}"/>
              </a:ext>
            </a:extLst>
          </p:cNvPr>
          <p:cNvSpPr txBox="1"/>
          <p:nvPr/>
        </p:nvSpPr>
        <p:spPr>
          <a:xfrm>
            <a:off x="0" y="791205"/>
            <a:ext cx="193262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Lab Title:</a:t>
            </a:r>
            <a:r>
              <a:rPr lang="en-GB" sz="1200">
                <a:latin typeface="Calibri"/>
                <a:cs typeface="Calibri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089E-3FA3-92EA-85FB-547E39C46022}"/>
              </a:ext>
            </a:extLst>
          </p:cNvPr>
          <p:cNvSpPr txBox="1"/>
          <p:nvPr/>
        </p:nvSpPr>
        <p:spPr>
          <a:xfrm>
            <a:off x="-1" y="357344"/>
            <a:ext cx="70800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Student Name:</a:t>
            </a:r>
            <a:r>
              <a:rPr lang="en-GB" sz="1200" dirty="0">
                <a:latin typeface="Calibri"/>
                <a:cs typeface="Calibri"/>
              </a:rPr>
              <a:t> Zeyad Karima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1DD5A-AC39-45E5-0DB9-E205B9F10995}"/>
              </a:ext>
            </a:extLst>
          </p:cNvPr>
          <p:cNvSpPr txBox="1"/>
          <p:nvPr/>
        </p:nvSpPr>
        <p:spPr>
          <a:xfrm>
            <a:off x="5672187" y="-67709"/>
            <a:ext cx="8096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Embedded Systems Lab Worksheet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9BC86-35F6-8887-4169-8E8E46A1157E}"/>
              </a:ext>
            </a:extLst>
          </p:cNvPr>
          <p:cNvSpPr txBox="1"/>
          <p:nvPr/>
        </p:nvSpPr>
        <p:spPr>
          <a:xfrm>
            <a:off x="16379200" y="322087"/>
            <a:ext cx="29311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Date:</a:t>
            </a:r>
            <a:r>
              <a:rPr lang="en-GB" sz="1200">
                <a:latin typeface="Calibri"/>
                <a:cs typeface="Calibri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42213-ECB1-F05E-0317-5E7F442E0EC9}"/>
              </a:ext>
            </a:extLst>
          </p:cNvPr>
          <p:cNvSpPr txBox="1"/>
          <p:nvPr/>
        </p:nvSpPr>
        <p:spPr>
          <a:xfrm>
            <a:off x="0" y="1181620"/>
            <a:ext cx="6322423" cy="6022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b="1" u="sng" dirty="0"/>
              <a:t>Outline of Approach (Description of Tasks)</a:t>
            </a:r>
          </a:p>
          <a:p>
            <a:r>
              <a:rPr lang="en-GB" sz="1100" b="1" dirty="0"/>
              <a:t>Itemize</a:t>
            </a:r>
            <a:r>
              <a:rPr lang="en-GB" sz="1100" dirty="0"/>
              <a:t> all key steps you took to build the required embedded system in a clear, logical and organised format.</a:t>
            </a:r>
          </a:p>
          <a:p>
            <a:endParaRPr lang="en-GB" sz="1100" dirty="0"/>
          </a:p>
          <a:p>
            <a:r>
              <a:rPr lang="en-GB" sz="1100" b="1" dirty="0"/>
              <a:t>1.Alarm activated when gas or temp detected using buttons.</a:t>
            </a:r>
          </a:p>
          <a:p>
            <a:r>
              <a:rPr lang="en-GB" sz="1100" b="1" dirty="0"/>
              <a:t>2.Alarm does not stop.</a:t>
            </a:r>
          </a:p>
          <a:p>
            <a:r>
              <a:rPr lang="en-GB" sz="1100" b="1" dirty="0"/>
              <a:t>3.Emergency alarm if both are turned on</a:t>
            </a:r>
          </a:p>
          <a:p>
            <a:r>
              <a:rPr lang="en-GB" sz="1100" b="1" dirty="0"/>
              <a:t>4.</a:t>
            </a:r>
          </a:p>
          <a:p>
            <a:r>
              <a:rPr lang="en-GB" sz="1100" b="1" dirty="0"/>
              <a:t>.</a:t>
            </a:r>
          </a:p>
          <a:p>
            <a:r>
              <a:rPr lang="en-GB" sz="1100" b="1" dirty="0"/>
              <a:t>.</a:t>
            </a:r>
          </a:p>
          <a:p>
            <a:r>
              <a:rPr lang="en-GB" sz="1100" b="1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5FA1A-B64E-6129-81A3-CD474A23B213}"/>
              </a:ext>
            </a:extLst>
          </p:cNvPr>
          <p:cNvSpPr txBox="1"/>
          <p:nvPr/>
        </p:nvSpPr>
        <p:spPr>
          <a:xfrm>
            <a:off x="-3" y="6912612"/>
            <a:ext cx="6322422" cy="1031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b="1" u="sng" dirty="0"/>
              <a:t>References</a:t>
            </a:r>
          </a:p>
          <a:p>
            <a:r>
              <a:rPr lang="en-GB" sz="1000" dirty="0">
                <a:latin typeface="Calibri"/>
                <a:cs typeface="Calibri"/>
              </a:rPr>
              <a:t>Reference guide </a:t>
            </a:r>
            <a:r>
              <a:rPr lang="en-GB" sz="1000" dirty="0">
                <a:latin typeface="Calibri"/>
                <a:cs typeface="Calibri"/>
                <a:hlinkClick r:id="rId3"/>
              </a:rPr>
              <a:t>here</a:t>
            </a:r>
            <a:r>
              <a:rPr lang="en-GB" sz="1000" dirty="0">
                <a:latin typeface="Calibri"/>
                <a:cs typeface="Calibri"/>
              </a:rPr>
              <a:t>  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44FF0-90BA-CE91-93EE-66E2D94A3C94}"/>
              </a:ext>
            </a:extLst>
          </p:cNvPr>
          <p:cNvSpPr txBox="1"/>
          <p:nvPr/>
        </p:nvSpPr>
        <p:spPr>
          <a:xfrm>
            <a:off x="11873932" y="321155"/>
            <a:ext cx="348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800" dirty="0"/>
              <a:t>Lab. Number: </a:t>
            </a:r>
            <a:r>
              <a:rPr lang="en-GB" sz="1200" dirty="0">
                <a:latin typeface="Calibri"/>
                <a:cs typeface="Calibri"/>
              </a:rPr>
              <a:t>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C6D6C-A3C9-6984-A3F5-ACE3A2CAF0AF}"/>
              </a:ext>
            </a:extLst>
          </p:cNvPr>
          <p:cNvSpPr txBox="1">
            <a:spLocks noChangeAspect="1"/>
          </p:cNvSpPr>
          <p:nvPr/>
        </p:nvSpPr>
        <p:spPr>
          <a:xfrm>
            <a:off x="6052671" y="1170695"/>
            <a:ext cx="6796389" cy="872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u="sng" dirty="0"/>
              <a:t>Reflection </a:t>
            </a:r>
            <a:r>
              <a:rPr lang="en-GB" sz="2400" u="sng" dirty="0"/>
              <a:t>(Not more than 200 words)</a:t>
            </a:r>
          </a:p>
          <a:p>
            <a:endParaRPr lang="en-GB" sz="1500" u="sng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I made a code for an alarm system and deactivation system for the alarm, it was a good start to the sensors we will be using later on, it made me feel confident in being able to advance my code further.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It was  good to create the alarm and emergency function it made me understand how important and useful functions are when it comes to a code especially when the code becomes bigger, the ending of the 60 second timer was very hard as making a delay for 60 seconds stopped the code completely not allowing the blinking to start.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The situation was a good code and allowed me to start connecting devices to the board and learning about the inputs.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err="1">
                <a:latin typeface="Calibri" panose="020F0502020204030204" pitchFamily="34" charset="0"/>
                <a:cs typeface="Times New Roman"/>
              </a:rPr>
              <a:t>Ive</a:t>
            </a:r>
            <a:r>
              <a:rPr lang="en-GB" sz="1000" dirty="0">
                <a:latin typeface="Calibri" panose="020F0502020204030204" pitchFamily="34" charset="0"/>
                <a:cs typeface="Times New Roman"/>
              </a:rPr>
              <a:t> learned how to connect buttons and send inputs to the code while also sending the data to the board for the LED, I also learned how important the functions are.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My plan is to continue using functions properly to organise and align my code properly.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20D1B-7A90-C9EA-838D-497783E9F694}"/>
              </a:ext>
            </a:extLst>
          </p:cNvPr>
          <p:cNvSpPr txBox="1">
            <a:spLocks noChangeAspect="1"/>
          </p:cNvSpPr>
          <p:nvPr/>
        </p:nvSpPr>
        <p:spPr>
          <a:xfrm>
            <a:off x="12849065" y="1166886"/>
            <a:ext cx="6609896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/>
              <a:t>Results for Part:1</a:t>
            </a:r>
          </a:p>
          <a:p>
            <a:r>
              <a:rPr lang="en-GB" sz="98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8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Simple alarm function if the buttons for gas or temp is clicked the led 1 will blink continuously. 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37C38-69C0-1096-1CC9-7453DA67D8E2}"/>
              </a:ext>
            </a:extLst>
          </p:cNvPr>
          <p:cNvSpPr txBox="1"/>
          <p:nvPr/>
        </p:nvSpPr>
        <p:spPr>
          <a:xfrm>
            <a:off x="7572104" y="336544"/>
            <a:ext cx="348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800" dirty="0"/>
              <a:t>ID Number:</a:t>
            </a:r>
            <a:r>
              <a:rPr lang="en-GB" sz="1200" dirty="0">
                <a:latin typeface="Calibri"/>
                <a:cs typeface="Calibri"/>
              </a:rPr>
              <a:t>  23077460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769A-1ABB-DBC9-5C35-FBC054083A72}"/>
              </a:ext>
            </a:extLst>
          </p:cNvPr>
          <p:cNvSpPr txBox="1">
            <a:spLocks noChangeAspect="1"/>
          </p:cNvSpPr>
          <p:nvPr/>
        </p:nvSpPr>
        <p:spPr>
          <a:xfrm>
            <a:off x="6052672" y="5015389"/>
            <a:ext cx="6796388" cy="2988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u="sng" dirty="0"/>
              <a:t>Results for Part: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/>
                <a:cs typeface="Calibri"/>
              </a:rPr>
              <a:t>Git hub with video evidence: https://github.com/ZeyadK05/Lab-2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56E25-3DEF-4AA9-B148-DAC6C6580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060" y="1505356"/>
            <a:ext cx="3683189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4B03C-5D9B-D130-17F1-FCEFC22464ED}"/>
              </a:ext>
            </a:extLst>
          </p:cNvPr>
          <p:cNvSpPr txBox="1"/>
          <p:nvPr/>
        </p:nvSpPr>
        <p:spPr>
          <a:xfrm>
            <a:off x="0" y="0"/>
            <a:ext cx="6555894" cy="8032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Part:2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Without changing the flag </a:t>
            </a:r>
            <a:r>
              <a:rPr lang="en-GB" sz="1200" dirty="0" err="1">
                <a:latin typeface="Calibri"/>
                <a:cs typeface="Calibri"/>
              </a:rPr>
              <a:t>i</a:t>
            </a:r>
            <a:r>
              <a:rPr lang="en-GB" sz="1200" dirty="0">
                <a:latin typeface="Calibri"/>
                <a:cs typeface="Calibri"/>
              </a:rPr>
              <a:t> the code will never stop the alarm no matter what alarm is turned on.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8D390-445D-C5D2-DAD0-812F94CCA71D}"/>
              </a:ext>
            </a:extLst>
          </p:cNvPr>
          <p:cNvSpPr txBox="1"/>
          <p:nvPr/>
        </p:nvSpPr>
        <p:spPr>
          <a:xfrm>
            <a:off x="6555895" y="-3"/>
            <a:ext cx="6555897" cy="5955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Part:3</a:t>
            </a:r>
            <a:endParaRPr lang="en-US" dirty="0">
              <a:latin typeface="Aptos"/>
              <a:cs typeface="Calibri"/>
            </a:endParaRPr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9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Added emergency function which turns on when both sensors are activated at the same time and is only turned off using a code.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BC4BB-D9E4-5169-7CA8-438DA082C4C5}"/>
              </a:ext>
            </a:extLst>
          </p:cNvPr>
          <p:cNvSpPr txBox="1"/>
          <p:nvPr/>
        </p:nvSpPr>
        <p:spPr>
          <a:xfrm>
            <a:off x="13111793" y="-7"/>
            <a:ext cx="6322420" cy="794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Part:4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Added counter 5 times if the correct code is not entered the made the blinking rate with the loop of 300 times to make it 60 seconds with a loop.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18925-134B-E0CF-46BA-48D413F8A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2" y="703690"/>
            <a:ext cx="3683189" cy="4153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95CA6-6582-1675-580B-0CCBE07C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522"/>
          <a:stretch/>
        </p:blipFill>
        <p:spPr>
          <a:xfrm>
            <a:off x="6555894" y="369305"/>
            <a:ext cx="3606985" cy="241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0C7ED-EEE0-1C06-7C57-2C978A44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200" y="695809"/>
            <a:ext cx="3340272" cy="14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DF5A2-A27F-1E45-7579-B473BDB9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4485" y="369305"/>
            <a:ext cx="4638595" cy="50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218D2-72DB-F715-E0FC-663A28EDC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53CA6C-DFC1-BF82-C599-FDFF63268F23}"/>
              </a:ext>
            </a:extLst>
          </p:cNvPr>
          <p:cNvSpPr txBox="1"/>
          <p:nvPr/>
        </p:nvSpPr>
        <p:spPr>
          <a:xfrm>
            <a:off x="0" y="0"/>
            <a:ext cx="6555894" cy="7848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Part:5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Added LED in the loop of 60 seconds allowing it to flash for 60 seconds until the code can be entered again.</a:t>
            </a:r>
          </a:p>
          <a:p>
            <a:r>
              <a:rPr lang="en-GB" sz="1200" dirty="0">
                <a:latin typeface="Calibri"/>
                <a:cs typeface="Calibri"/>
              </a:rPr>
              <a:t>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6D7EB-732E-0AD2-D538-9ADD4B422C77}"/>
              </a:ext>
            </a:extLst>
          </p:cNvPr>
          <p:cNvSpPr txBox="1"/>
          <p:nvPr/>
        </p:nvSpPr>
        <p:spPr>
          <a:xfrm>
            <a:off x="6555895" y="-3"/>
            <a:ext cx="6555897" cy="540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</a:t>
            </a:r>
            <a:endParaRPr lang="en-US" dirty="0">
              <a:latin typeface="Aptos"/>
              <a:cs typeface="Calibri"/>
            </a:endParaRPr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9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9F223-DCB3-865B-559A-86466E5466C1}"/>
              </a:ext>
            </a:extLst>
          </p:cNvPr>
          <p:cNvSpPr txBox="1"/>
          <p:nvPr/>
        </p:nvSpPr>
        <p:spPr>
          <a:xfrm>
            <a:off x="13111793" y="-7"/>
            <a:ext cx="6322420" cy="7478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7B1CD-40F4-5263-AE71-97847C58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81"/>
            <a:ext cx="4992893" cy="35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4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745</Words>
  <Application>Microsoft Office PowerPoint</Application>
  <PresentationFormat>Custom</PresentationFormat>
  <Paragraphs>314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UWE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Sunday Atuba</dc:creator>
  <cp:lastModifiedBy>Zeyad Karima (Student)</cp:lastModifiedBy>
  <cp:revision>40</cp:revision>
  <dcterms:created xsi:type="dcterms:W3CDTF">2024-08-15T10:05:48Z</dcterms:created>
  <dcterms:modified xsi:type="dcterms:W3CDTF">2025-05-04T18:29:04Z</dcterms:modified>
</cp:coreProperties>
</file>