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9440525" cy="79200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01F97F-B0AD-3234-7380-A2E72E565134}" name="Sunday Atuba" initials="SA" userId="S::sunday.atuba@uwe.ac.uk::63d4b555-e35c-4d48-b516-912e8a279d80" providerId="AD"/>
  <p188:author id="{EAA6FF83-AEE8-AEA5-3B77-730E9799378E}" name="Dan Withey" initials="DW" userId="S::dan.withey@uwe.ac.uk::2c4927e2-7ebc-4c09-9578-afa47211b4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6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9FBEF-B3F8-46B5-AFC0-C4BEE095BB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857250"/>
            <a:ext cx="56800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3869-7C6B-4A0C-937A-55378383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1pPr>
    <a:lvl2pPr marL="65663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2pPr>
    <a:lvl3pPr marL="131326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3pPr>
    <a:lvl4pPr marL="1969892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4pPr>
    <a:lvl5pPr marL="262652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5pPr>
    <a:lvl6pPr marL="328315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6pPr>
    <a:lvl7pPr marL="393978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7pPr>
    <a:lvl8pPr marL="459641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8pPr>
    <a:lvl9pPr marL="5253045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73869-7C6B-4A0C-937A-55378383C0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296173"/>
            <a:ext cx="1458039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159854"/>
            <a:ext cx="145803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21669"/>
            <a:ext cx="4191863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21669"/>
            <a:ext cx="12332583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7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1974511"/>
            <a:ext cx="16767453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5300193"/>
            <a:ext cx="16767453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5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21669"/>
            <a:ext cx="16767453" cy="15308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1941510"/>
            <a:ext cx="822425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2893014"/>
            <a:ext cx="822425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1941510"/>
            <a:ext cx="82647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2893014"/>
            <a:ext cx="82647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8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140340"/>
            <a:ext cx="984176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140340"/>
            <a:ext cx="984176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21669"/>
            <a:ext cx="16767453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108344"/>
            <a:ext cx="16767453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7340702"/>
            <a:ext cx="656117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we.ac.uk/study/study-support/study-skills/referencing/uwe-bristol-harvar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594A39-913B-542A-4648-1CC844D72E13}"/>
              </a:ext>
            </a:extLst>
          </p:cNvPr>
          <p:cNvSpPr txBox="1"/>
          <p:nvPr/>
        </p:nvSpPr>
        <p:spPr>
          <a:xfrm>
            <a:off x="0" y="791205"/>
            <a:ext cx="19326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Lab Title:</a:t>
            </a:r>
            <a:r>
              <a:rPr lang="en-GB" sz="1200">
                <a:latin typeface="Calibri"/>
                <a:cs typeface="Calibri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089E-3FA3-92EA-85FB-547E39C46022}"/>
              </a:ext>
            </a:extLst>
          </p:cNvPr>
          <p:cNvSpPr txBox="1"/>
          <p:nvPr/>
        </p:nvSpPr>
        <p:spPr>
          <a:xfrm>
            <a:off x="-1" y="357344"/>
            <a:ext cx="70800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Student Name:</a:t>
            </a:r>
            <a:r>
              <a:rPr lang="en-GB" sz="1200" dirty="0">
                <a:latin typeface="Calibri"/>
                <a:cs typeface="Calibri"/>
              </a:rPr>
              <a:t> Zeyad Karima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1DD5A-AC39-45E5-0DB9-E205B9F10995}"/>
              </a:ext>
            </a:extLst>
          </p:cNvPr>
          <p:cNvSpPr txBox="1"/>
          <p:nvPr/>
        </p:nvSpPr>
        <p:spPr>
          <a:xfrm>
            <a:off x="5672187" y="-67709"/>
            <a:ext cx="809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Embedded Systems Lab Worksheet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9BC86-35F6-8887-4169-8E8E46A1157E}"/>
              </a:ext>
            </a:extLst>
          </p:cNvPr>
          <p:cNvSpPr txBox="1"/>
          <p:nvPr/>
        </p:nvSpPr>
        <p:spPr>
          <a:xfrm>
            <a:off x="16379200" y="322087"/>
            <a:ext cx="29311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Date:</a:t>
            </a:r>
            <a:r>
              <a:rPr lang="en-GB" sz="1200" dirty="0">
                <a:latin typeface="Calibri"/>
                <a:cs typeface="Calibri"/>
              </a:rPr>
              <a:t> 02/052025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42213-ECB1-F05E-0317-5E7F442E0EC9}"/>
              </a:ext>
            </a:extLst>
          </p:cNvPr>
          <p:cNvSpPr txBox="1"/>
          <p:nvPr/>
        </p:nvSpPr>
        <p:spPr>
          <a:xfrm>
            <a:off x="0" y="1181620"/>
            <a:ext cx="6322423" cy="6022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Outline of Approach (Description of Tasks)</a:t>
            </a:r>
          </a:p>
          <a:p>
            <a:r>
              <a:rPr lang="en-GB" sz="1100" b="1" dirty="0"/>
              <a:t>Itemize</a:t>
            </a:r>
            <a:r>
              <a:rPr lang="en-GB" sz="1100" dirty="0"/>
              <a:t> all key steps you took to build the required embedded system in a clear, logical and organised format.</a:t>
            </a:r>
          </a:p>
          <a:p>
            <a:endParaRPr lang="en-GB" sz="1100" dirty="0"/>
          </a:p>
          <a:p>
            <a:r>
              <a:rPr lang="en-GB" sz="1100" b="1" dirty="0"/>
              <a:t>1.Create a passcode to turn off alarm</a:t>
            </a:r>
          </a:p>
          <a:p>
            <a:r>
              <a:rPr lang="en-GB" sz="1100" b="1" dirty="0"/>
              <a:t>2.Show when you have to type the alarm</a:t>
            </a:r>
          </a:p>
          <a:p>
            <a:r>
              <a:rPr lang="en-GB" sz="1100" b="1" dirty="0"/>
              <a:t>3.Show the time of past 5 alarms</a:t>
            </a:r>
          </a:p>
          <a:p>
            <a:r>
              <a:rPr lang="en-GB" sz="1100" b="1" dirty="0"/>
              <a:t>4.Show the alarm times if star is placed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5FA1A-B64E-6129-81A3-CD474A23B213}"/>
              </a:ext>
            </a:extLst>
          </p:cNvPr>
          <p:cNvSpPr txBox="1"/>
          <p:nvPr/>
        </p:nvSpPr>
        <p:spPr>
          <a:xfrm>
            <a:off x="-3" y="6912612"/>
            <a:ext cx="6322422" cy="1031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References</a:t>
            </a:r>
          </a:p>
          <a:p>
            <a:r>
              <a:rPr lang="en-GB" sz="1000" dirty="0">
                <a:latin typeface="Calibri"/>
                <a:cs typeface="Calibri"/>
              </a:rPr>
              <a:t>Reference guide </a:t>
            </a:r>
            <a:r>
              <a:rPr lang="en-GB" sz="1000" dirty="0">
                <a:latin typeface="Calibri"/>
                <a:cs typeface="Calibri"/>
                <a:hlinkClick r:id="rId3"/>
              </a:rPr>
              <a:t>here</a:t>
            </a:r>
            <a:r>
              <a:rPr lang="en-GB" sz="1000" dirty="0">
                <a:latin typeface="Calibri"/>
                <a:cs typeface="Calibri"/>
              </a:rPr>
              <a:t>  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44FF0-90BA-CE91-93EE-66E2D94A3C94}"/>
              </a:ext>
            </a:extLst>
          </p:cNvPr>
          <p:cNvSpPr txBox="1"/>
          <p:nvPr/>
        </p:nvSpPr>
        <p:spPr>
          <a:xfrm>
            <a:off x="11873932" y="321155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Lab. Number: </a:t>
            </a:r>
            <a:r>
              <a:rPr lang="en-GB" sz="1200" dirty="0">
                <a:latin typeface="Calibri"/>
                <a:cs typeface="Calibri"/>
              </a:rPr>
              <a:t> lab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C6D6C-A3C9-6984-A3F5-ACE3A2CAF0AF}"/>
              </a:ext>
            </a:extLst>
          </p:cNvPr>
          <p:cNvSpPr txBox="1">
            <a:spLocks noChangeAspect="1"/>
          </p:cNvSpPr>
          <p:nvPr/>
        </p:nvSpPr>
        <p:spPr>
          <a:xfrm>
            <a:off x="6052671" y="1170695"/>
            <a:ext cx="6796389" cy="6994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u="sng" dirty="0"/>
              <a:t>Reflection </a:t>
            </a:r>
            <a:r>
              <a:rPr lang="en-GB" sz="2400" u="sng" dirty="0"/>
              <a:t>(Not more than 200 words)</a:t>
            </a:r>
          </a:p>
          <a:p>
            <a:r>
              <a:rPr lang="en-GB" sz="1500" dirty="0"/>
              <a:t>Added the use of a keypad to the previous lab of detecting sensors and sending a warning when its above a limit while also creating a passcode using the keypad to turn off the alarm.</a:t>
            </a:r>
          </a:p>
          <a:p>
            <a:endParaRPr lang="en-GB" sz="1500" dirty="0"/>
          </a:p>
          <a:p>
            <a:r>
              <a:rPr lang="en-GB" sz="1500" dirty="0"/>
              <a:t>It was fun to play with a keypad and learn how different inputs work such as a keypad compared to a button.</a:t>
            </a:r>
          </a:p>
          <a:p>
            <a:endParaRPr lang="en-GB" sz="1500" dirty="0"/>
          </a:p>
          <a:p>
            <a:r>
              <a:rPr lang="en-GB" sz="1500" dirty="0"/>
              <a:t>It was good to learn how the keypad worked after a few tries as it took a few hours to find out some problems that occurred when trying to use the keypad.</a:t>
            </a:r>
          </a:p>
          <a:p>
            <a:endParaRPr lang="en-GB" sz="1500" dirty="0"/>
          </a:p>
          <a:p>
            <a:r>
              <a:rPr lang="en-GB" sz="1500" dirty="0"/>
              <a:t>In this situation the keypad was very good to learn about and understand how it works with the board to input the numbers and letters.</a:t>
            </a:r>
          </a:p>
          <a:p>
            <a:endParaRPr lang="en-GB" sz="1500" dirty="0"/>
          </a:p>
          <a:p>
            <a:r>
              <a:rPr lang="en-GB" sz="1500" dirty="0" err="1"/>
              <a:t>Ive</a:t>
            </a:r>
            <a:r>
              <a:rPr lang="en-GB" sz="1500" dirty="0"/>
              <a:t> learned how to connect new devices such as the keypad and how to code and manipulate the input data.</a:t>
            </a:r>
          </a:p>
          <a:p>
            <a:endParaRPr lang="en-GB" sz="1500" dirty="0"/>
          </a:p>
          <a:p>
            <a:r>
              <a:rPr lang="en-GB" sz="1500" dirty="0"/>
              <a:t>My plan for the next lab is to simplify my code as it has become long and complicated.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500" dirty="0" err="1"/>
              <a:t>Github</a:t>
            </a:r>
            <a:r>
              <a:rPr lang="en-GB" sz="1500" dirty="0"/>
              <a:t> with video evidence: https://github.com/ZeyadK05/Lab-5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20D1B-7A90-C9EA-838D-497783E9F694}"/>
              </a:ext>
            </a:extLst>
          </p:cNvPr>
          <p:cNvSpPr txBox="1">
            <a:spLocks noChangeAspect="1"/>
          </p:cNvSpPr>
          <p:nvPr/>
        </p:nvSpPr>
        <p:spPr>
          <a:xfrm>
            <a:off x="12849065" y="1166886"/>
            <a:ext cx="6609896" cy="78729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/>
              <a:t>Results for Part:1</a:t>
            </a:r>
          </a:p>
          <a:p>
            <a:r>
              <a:rPr lang="en-GB" sz="98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8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I used lab 4 for simplicity,</a:t>
            </a:r>
          </a:p>
          <a:p>
            <a:r>
              <a:rPr lang="en-GB" sz="1200" dirty="0">
                <a:latin typeface="Calibri"/>
                <a:cs typeface="Calibri"/>
              </a:rPr>
              <a:t>In my alarm code I added a while</a:t>
            </a:r>
          </a:p>
          <a:p>
            <a:r>
              <a:rPr lang="en-GB" sz="1200" dirty="0">
                <a:latin typeface="Calibri"/>
                <a:cs typeface="Calibri"/>
              </a:rPr>
              <a:t>Loop which will keep going and read</a:t>
            </a:r>
          </a:p>
          <a:p>
            <a:r>
              <a:rPr lang="en-GB" sz="1200" dirty="0">
                <a:latin typeface="Calibri"/>
                <a:cs typeface="Calibri"/>
              </a:rPr>
              <a:t>Keypad inputs. In the </a:t>
            </a:r>
            <a:r>
              <a:rPr lang="en-GB" sz="1200" dirty="0" err="1">
                <a:latin typeface="Calibri"/>
                <a:cs typeface="Calibri"/>
              </a:rPr>
              <a:t>keytouart</a:t>
            </a:r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Function I check to see if my code</a:t>
            </a:r>
          </a:p>
          <a:p>
            <a:r>
              <a:rPr lang="en-GB" sz="1200" dirty="0">
                <a:latin typeface="Calibri"/>
                <a:cs typeface="Calibri"/>
              </a:rPr>
              <a:t>Is equal to the </a:t>
            </a:r>
            <a:r>
              <a:rPr lang="en-GB" sz="1200" dirty="0" err="1">
                <a:latin typeface="Calibri"/>
                <a:cs typeface="Calibri"/>
              </a:rPr>
              <a:t>keypressed</a:t>
            </a:r>
            <a:r>
              <a:rPr lang="en-GB" sz="1200" dirty="0">
                <a:latin typeface="Calibri"/>
                <a:cs typeface="Calibri"/>
              </a:rPr>
              <a:t>, if it is the variable pas is increased and if it passes 4 then the alarm is off, instead of using a hashtag I decided to read the inputs and if  4 inputs are entered a new line is made.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37C38-69C0-1096-1CC9-7453DA67D8E2}"/>
              </a:ext>
            </a:extLst>
          </p:cNvPr>
          <p:cNvSpPr txBox="1"/>
          <p:nvPr/>
        </p:nvSpPr>
        <p:spPr>
          <a:xfrm>
            <a:off x="7572104" y="336544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ID Number:</a:t>
            </a:r>
            <a:r>
              <a:rPr lang="en-GB" sz="1200" dirty="0">
                <a:latin typeface="Calibri"/>
                <a:cs typeface="Calibri"/>
              </a:rPr>
              <a:t>  23077460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3B32F-95C3-1FF8-99E8-0F31DAB26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24216" y="1865665"/>
            <a:ext cx="6159817" cy="4464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DE6CFB-71C8-EC78-9A79-EB48B3046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6832" y="5092661"/>
            <a:ext cx="4159464" cy="236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4B03C-5D9B-D130-17F1-FCEFC22464ED}"/>
              </a:ext>
            </a:extLst>
          </p:cNvPr>
          <p:cNvSpPr txBox="1"/>
          <p:nvPr/>
        </p:nvSpPr>
        <p:spPr>
          <a:xfrm>
            <a:off x="0" y="0"/>
            <a:ext cx="6555894" cy="8032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Part:2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I just added a serial print before the alarm while loop to indicate that the code must be entered.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D390-445D-C5D2-DAD0-812F94CCA71D}"/>
              </a:ext>
            </a:extLst>
          </p:cNvPr>
          <p:cNvSpPr txBox="1"/>
          <p:nvPr/>
        </p:nvSpPr>
        <p:spPr>
          <a:xfrm>
            <a:off x="6555895" y="-3"/>
            <a:ext cx="6555897" cy="8171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Part:3</a:t>
            </a:r>
            <a:endParaRPr lang="en-US" dirty="0">
              <a:latin typeface="Aptos"/>
              <a:cs typeface="Calibri"/>
            </a:endParaRPr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9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Simple function before the while loop to input the alarm and if 5 is already inputted it will delete the earliest one.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BC4BB-D9E4-5169-7CA8-438DA082C4C5}"/>
              </a:ext>
            </a:extLst>
          </p:cNvPr>
          <p:cNvSpPr txBox="1"/>
          <p:nvPr/>
        </p:nvSpPr>
        <p:spPr>
          <a:xfrm>
            <a:off x="13111793" y="-7"/>
            <a:ext cx="6322420" cy="79406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Part:4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Function to output the arrays if star is pressed.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9078D-2F35-237C-7D11-4EEBBE59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63166"/>
            <a:ext cx="6159817" cy="4464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6FC4AD-5713-B01C-B470-DF72BA590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063" y="539699"/>
            <a:ext cx="5669550" cy="3867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F8C30B-73A8-4D45-37E1-C098A0202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883" y="4406760"/>
            <a:ext cx="6197919" cy="25020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7B5C3C-8125-8394-4936-48C061EF3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88436" y="663166"/>
            <a:ext cx="5264421" cy="14478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31927-3A77-7043-01DE-85BB6F08C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40612" y="2111040"/>
            <a:ext cx="3797495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1645</TotalTime>
  <Words>609</Words>
  <Application>Microsoft Office PowerPoint</Application>
  <PresentationFormat>Custom</PresentationFormat>
  <Paragraphs>210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>UWE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Sunday Atuba</dc:creator>
  <cp:lastModifiedBy>Zeyad Karima (Student)</cp:lastModifiedBy>
  <cp:revision>41</cp:revision>
  <dcterms:created xsi:type="dcterms:W3CDTF">2024-08-15T10:05:48Z</dcterms:created>
  <dcterms:modified xsi:type="dcterms:W3CDTF">2025-05-04T20:38:55Z</dcterms:modified>
</cp:coreProperties>
</file>