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44b996e2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44b996e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44b996e2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44b996e2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44b996e2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44b996e2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44b996e2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a44b996e2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44b996e2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44b996e2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44b996e2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44b996e2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44b996e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44b996e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44b996e2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44b996e2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44b996e2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44b996e2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44b996e2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44b996e2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44b996e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44b996e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44b996e2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44b996e2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44b996e2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44b996e2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44b996e2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44b996e2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44b996e2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a44b996e2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44b996e2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44b996e2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e51d1d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e51d1d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44b996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44b996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44b996e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44b996e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44b996e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44b996e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44b996e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44b996e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44b996e2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44b996e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4b996e2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44b996e2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137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Structuring Pytorch Projects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755575"/>
            <a:ext cx="76881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Samir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tensor from numpy array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38" y="2248050"/>
            <a:ext cx="26765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400" y="2986225"/>
            <a:ext cx="46101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GPU and CPU</a:t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050" y="1968388"/>
            <a:ext cx="357187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1435825"/>
            <a:ext cx="76887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framework for training your model is as follows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epoch in range(num_epochs):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</a:t>
            </a:r>
            <a:r>
              <a:rPr lang="en"/>
              <a:t>or i in range(num_batches):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Forward 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Loss calculation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Backward 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Weights update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DataLoader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9450" y="1401250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provides a very easy way to handle your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from torch.utils.data import Dataset, DataLoader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900" y="2195725"/>
            <a:ext cx="6922200" cy="28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DataLoader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125" y="1216000"/>
            <a:ext cx="2952950" cy="11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87" y="2381601"/>
            <a:ext cx="7824574" cy="16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533" y="4127495"/>
            <a:ext cx="5182925" cy="8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create your own model you need to implement your own class that inherits from torch.nn.Module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600" y="1875850"/>
            <a:ext cx="5853551" cy="30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729450" y="1435825"/>
            <a:ext cx="76887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orch.nn contains all types of neural network layers you will need to use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Recurrent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nn.RNN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nn.LSTM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nn.GRU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Linear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nn.Linear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Dropout Layers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Non-linear Activation layers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need to build a model that classifies a given text using an RNN that takes the input tokens then we use the output of the last time step of the RNN and pass it to a linear layer to output the scores for each class.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326" y="1180550"/>
            <a:ext cx="5387349" cy="39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Optimizer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After building the model, you need to define which loss function you will use for the training process.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 Entropy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 Squared Error Loss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need also to choose what optimizer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SGD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RMSProp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Tensor Basics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Dataset and Data loader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 Building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Loss and Optimizer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Training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Inference and Evaluation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Optimizer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our text classifier example:</a:t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2271713"/>
            <a:ext cx="73628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train your model you need to do nested </a:t>
            </a:r>
            <a:r>
              <a:rPr lang="en"/>
              <a:t>loops over the total number of epochs and the total number of batches per epoch and for each batch you will need to do the following: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Collect your batch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Forward pass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Loss computation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Zero gradients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Backward pass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Weight updates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88" y="1260625"/>
            <a:ext cx="5260437" cy="373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Evaluation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use your model in inference mode you need to do the following: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Work in the context of </a:t>
            </a:r>
            <a:r>
              <a:rPr b="1" i="1" lang="en"/>
              <a:t>torch.no_grad()</a:t>
            </a:r>
            <a:endParaRPr b="1"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Prepare you batch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Forward pass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you can use the output of your model for evaluation by calculating the metric your want (accuracy, recall, precision, F-score, etc.)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Evaluation</a:t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88" y="1329775"/>
            <a:ext cx="6859030" cy="373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While working in machine learning and neural networks, we need to represent our data with vectors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probably know about numpy arrays and and how we can do vector operations using numpy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pytorch, vectors can be represented with tensors and all operations you know can be done directly on tensors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empty tensors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425" y="2202738"/>
            <a:ext cx="22479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63" y="3609825"/>
            <a:ext cx="1632321" cy="4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4338" y="2090738"/>
            <a:ext cx="23717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9850" y="3378088"/>
            <a:ext cx="42291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tensors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8" y="2242825"/>
            <a:ext cx="23526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438" y="3568225"/>
            <a:ext cx="18669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963" y="2242825"/>
            <a:ext cx="23812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0288" y="3649200"/>
            <a:ext cx="17526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3950" y="2242825"/>
            <a:ext cx="4210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0475" y="3866637"/>
            <a:ext cx="1136994" cy="4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tensors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44200"/>
            <a:ext cx="31432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838" y="2876000"/>
            <a:ext cx="1871574" cy="49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operations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z</a:t>
            </a:r>
            <a:r>
              <a:rPr lang="en"/>
              <a:t> = x + y (element wise addition)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z</a:t>
            </a:r>
            <a:r>
              <a:rPr lang="en"/>
              <a:t> = x - y  (element wise subtraction)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z</a:t>
            </a:r>
            <a:r>
              <a:rPr lang="en"/>
              <a:t> = torch.add(x, y)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z</a:t>
            </a:r>
            <a:r>
              <a:rPr lang="en"/>
              <a:t> = torch.sub(x, y)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y.mul_(x) (in place element wise multiplication)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6" y="3738821"/>
            <a:ext cx="2548100" cy="13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578" y="3738825"/>
            <a:ext cx="4511621" cy="13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975" y="2250625"/>
            <a:ext cx="24193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200" y="2469700"/>
            <a:ext cx="37528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Basics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numpy array from tensor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on CPU, both objects share the same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a change in any element will affect the other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663" y="1795825"/>
            <a:ext cx="21240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500" y="3513387"/>
            <a:ext cx="26384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