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03:35:37"/>
    </inkml:context>
    <inkml:brush xml:id="br0">
      <inkml:brushProperty name="width" value="0.1" units="cm"/>
      <inkml:brushProperty name="height" value="0.1" units="cm"/>
      <inkml:brushProperty name="color" value="#00b050"/>
    </inkml:brush>
  </inkml:definitions>
  <inkml:trace contextRef="#ctx0" brushRef="#br0">0 85,'8'-7,"1"0,-1 0,1 1,1 0,-1 1,1 0,0 1,0-1,2 1,7-2,0 1,0 0,1 1,12 0,-13 2,-1 0,0 2,1 0,9 2,-22-2,-1 1,0 0,1 0,-1 1,0-1,0 1,0 0,0 0,0 1,-1-1,1 1,-1 0,0 1,0-1,0 0,0 1,1 2,11 15,-1 2,3 6,11 19,-25-41,0 0,-1 1,0 0,0-1,-1 1,0 0,0 1,-1-1,0 0,-1 1,1 16,-2 0,-2 18,2-39,1 0,-1 0,0 0,-1 0,1 0,-1-1,0 1,0 0,0-1,0 1,-1-1,1 0,-1 0,0 0,0 0,0 0,0 0,-1-1,1 1,-1-1,0 0,0 0,0 0,0-1,0 1,-1-1,-14 4,-1 0,1-2,-1 0,1-1,-6 0,5-1,13 0,0 0,0 1,0 0,1 0,-1 1,1-1,-4 3,1-1,-6 3</inkml:trace>
  <inkml:trace contextRef="#ctx0" brushRef="#br0">149 366,'-1'50,"1"-4,2 13,-2-57,0 1,1-1,0 0,-1 1,1-1,0 0,0 0,0 1,1-1,-1 0,0 0,1 0,-1 0,1 0,0-1,0 1,0 0,0-1,0 1,0-1,0 0,0 0,1 0,-1 0,1 0,0 0,9 3,1-1,-1 0,0-1,1-1,0 0,2 1,4-1,-2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1:50:02"/>
    </inkml:context>
    <inkml:brush xml:id="br0">
      <inkml:brushProperty name="width" value="0.025" units="cm"/>
      <inkml:brushProperty name="height" value="0.025" units="cm"/>
      <inkml:brushProperty name="color" value="#00b050"/>
    </inkml:brush>
  </inkml:definitions>
  <inkml:trace contextRef="#ctx0" brushRef="#br0">56 0</inkml:trace>
  <inkml:trace contextRef="#ctx0" brushRef="#br0">56 0,'3'0,"5"0,5 0,4 0,3 0,1 0,4 0,-1 0</inkml:trace>
  <inkml:trace contextRef="#ctx0" brushRef="#br0">354 80,'0'4,"0"4,4 1,1 2,-1 3,0 2,2-1,4-3,1-1,-3-2</inkml:trace>
  <inkml:trace contextRef="#ctx0" brushRef="#br0">461 422,'-4'0,"-4"0,-5 3,0 5,2 5,-1-1,-2-2,2-2</inkml:trace>
  <inkml:trace contextRef="#ctx0" brushRef="#br0">226 522,'-3'0,"-6"0,-4 0,-4 0,-2 0,-2 0,-1 0,3 0</inkml:trace>
  <inkml:trace contextRef="#ctx0" brushRef="#br0">34 361,'0'23,"-2"-1,0 1,-1-1,-2 0,0 0,-6 13,10-32,0-1,0 1,0-1,1 1,-1 0,1-1,-1 1,1 0,0-1,0 1,1 0,-1-1,0 1,1 0,0-1,0 1,0 1,2 0,0-1,-1 1,1-1,1 0,-1 0,0 0,1-1,-1 1,1-1,3 2,19 10,-20-11,-1-1,1 1,-1 0,0 0,0 1,0-1,-1 1,1 0,-1 0,0 1,0-1,1 2,4 10,-1-2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03:35:37"/>
    </inkml:context>
    <inkml:brush xml:id="br0">
      <inkml:brushProperty name="width" value="0.1" units="cm"/>
      <inkml:brushProperty name="height" value="0.1" units="cm"/>
      <inkml:brushProperty name="color" value="#00b050"/>
    </inkml:brush>
  </inkml:definitions>
  <inkml:trace contextRef="#ctx0" brushRef="#br0">0 85,'8'-7,"1"0,-1 0,1 1,1 0,-1 1,1 0,0 1,0-1,2 1,7-2,0 1,0 0,1 1,12 0,-13 2,-1 0,0 2,1 0,9 2,-22-2,-1 1,0 0,1 0,-1 1,0-1,0 1,0 0,0 0,0 1,-1-1,1 1,-1 0,0 1,0-1,0 0,0 1,1 2,11 15,-1 2,3 6,11 19,-25-41,0 0,-1 1,0 0,0-1,-1 1,0 0,0 1,-1-1,0 0,-1 1,1 16,-2 0,-2 18,2-39,1 0,-1 0,0 0,-1 0,1 0,-1-1,0 1,0 0,0-1,0 1,-1-1,1 0,-1 0,0 0,0 0,0 0,0 0,-1-1,1 1,-1-1,0 0,0 0,0 0,0-1,0 1,-1-1,-14 4,-1 0,1-2,-1 0,1-1,-6 0,5-1,13 0,0 0,0 1,0 0,1 0,-1 1,1-1,-4 3,1-1,-6 3</inkml:trace>
  <inkml:trace contextRef="#ctx0" brushRef="#br0">149 366,'-1'50,"1"-4,2 13,-2-57,0 1,1-1,0 0,-1 1,1-1,0 0,0 0,0 1,1-1,-1 0,0 0,1 0,-1 0,1 0,0-1,0 1,0 0,0-1,0 1,0-1,0 0,0 0,1 0,-1 0,1 0,0 0,9 3,1-1,-1 0,0-1,1-1,0 0,2 1,4-1,-2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1:50:02"/>
    </inkml:context>
    <inkml:brush xml:id="br0">
      <inkml:brushProperty name="width" value="0.025" units="cm"/>
      <inkml:brushProperty name="height" value="0.025" units="cm"/>
      <inkml:brushProperty name="color" value="#00b050"/>
    </inkml:brush>
  </inkml:definitions>
  <inkml:trace contextRef="#ctx0" brushRef="#br0">56 0</inkml:trace>
  <inkml:trace contextRef="#ctx0" brushRef="#br0">56 0,'3'0,"5"0,5 0,4 0,3 0,1 0,4 0,-1 0</inkml:trace>
  <inkml:trace contextRef="#ctx0" brushRef="#br0">354 80,'0'4,"0"4,4 1,1 2,-1 3,0 2,2-1,4-3,1-1,-3-2</inkml:trace>
  <inkml:trace contextRef="#ctx0" brushRef="#br0">461 422,'-4'0,"-4"0,-5 3,0 5,2 5,-1-1,-2-2,2-2</inkml:trace>
  <inkml:trace contextRef="#ctx0" brushRef="#br0">226 522,'-3'0,"-6"0,-4 0,-4 0,-2 0,-2 0,-1 0,3 0</inkml:trace>
  <inkml:trace contextRef="#ctx0" brushRef="#br0">34 361,'0'23,"-2"-1,0 1,-1-1,-2 0,0 0,-6 13,10-32,0-1,0 1,0-1,1 1,-1 0,1-1,-1 1,1 0,0-1,0 1,1 0,-1-1,0 1,1 0,0-1,0 1,0 1,2 0,0-1,-1 1,1-1,1 0,-1 0,0 0,1-1,-1 1,1-1,3 2,19 10,-20-11,-1-1,1 1,-1 0,0 0,0 1,0-1,-1 1,1 0,-1 0,0 1,0-1,1 2,4 10,-1-2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1:50:02"/>
    </inkml:context>
    <inkml:brush xml:id="br0">
      <inkml:brushProperty name="width" value="0.025" units="cm"/>
      <inkml:brushProperty name="height" value="0.025" units="cm"/>
      <inkml:brushProperty name="color" value="#00b050"/>
    </inkml:brush>
  </inkml:definitions>
  <inkml:trace contextRef="#ctx0" brushRef="#br0">56 0</inkml:trace>
  <inkml:trace contextRef="#ctx0" brushRef="#br0">56 0,'3'0,"5"0,5 0,4 0,3 0,1 0,4 0,-1 0</inkml:trace>
  <inkml:trace contextRef="#ctx0" brushRef="#br0">354 80,'0'4,"0"4,4 1,1 2,-1 3,0 2,2-1,4-3,1-1,-3-2</inkml:trace>
  <inkml:trace contextRef="#ctx0" brushRef="#br0">461 422,'-4'0,"-4"0,-5 3,0 5,2 5,-1-1,-2-2,2-2</inkml:trace>
  <inkml:trace contextRef="#ctx0" brushRef="#br0">226 522,'-3'0,"-6"0,-4 0,-4 0,-2 0,-2 0,-1 0,3 0</inkml:trace>
  <inkml:trace contextRef="#ctx0" brushRef="#br0">34 361,'0'23,"-2"-1,0 1,-1-1,-2 0,0 0,-6 13,10-32,0-1,0 1,0-1,1 1,-1 0,1-1,-1 1,1 0,0-1,0 1,1 0,-1-1,0 1,1 0,0-1,0 1,0 1,2 0,0-1,-1 1,1-1,1 0,-1 0,0 0,1-1,-1 1,1-1,3 2,19 10,-20-11,-1-1,1 1,-1 0,0 0,0 1,0-1,-1 1,1 0,-1 0,0 1,0-1,1 2,4 10,-1-2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customXml" Target="../ink/ink5.xml"/><Relationship Id="rId7" Type="http://schemas.openxmlformats.org/officeDocument/2006/relationships/image" Target="../media/image3.png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image" Target="../media/image2.png"/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 65"/>
          <p:cNvSpPr/>
          <p:nvPr/>
        </p:nvSpPr>
        <p:spPr>
          <a:xfrm>
            <a:off x="814070" y="242570"/>
            <a:ext cx="9431020" cy="654939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207" y="142421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Rectangle 62"/>
          <p:cNvSpPr/>
          <p:nvPr/>
        </p:nvSpPr>
        <p:spPr>
          <a:xfrm>
            <a:off x="3948312" y="142421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SG" sz="1050" dirty="0">
                <a:solidFill>
                  <a:schemeClr val="bg1"/>
                </a:solidFill>
              </a:rPr>
              <a:t>MainWindow</a:t>
            </a:r>
            <a:endParaRPr lang="en-US" alt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5667892" y="142421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50" dirty="0">
                <a:solidFill>
                  <a:schemeClr val="bg1"/>
                </a:solidFill>
              </a:rPr>
              <a:t>CommandBox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121" name="Elbow Connector 63"/>
          <p:cNvCxnSpPr>
            <a:stCxn id="12" idx="2"/>
          </p:cNvCxnSpPr>
          <p:nvPr/>
        </p:nvCxnSpPr>
        <p:spPr>
          <a:xfrm rot="5400000" flipV="1">
            <a:off x="5843270" y="2142490"/>
            <a:ext cx="752475" cy="9525"/>
          </a:xfrm>
          <a:prstGeom prst="bentConnector3">
            <a:avLst>
              <a:gd name="adj1" fmla="val 50042"/>
            </a:avLst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63"/>
          <p:cNvCxnSpPr>
            <a:stCxn id="9" idx="2"/>
          </p:cNvCxnSpPr>
          <p:nvPr/>
        </p:nvCxnSpPr>
        <p:spPr>
          <a:xfrm rot="5400000">
            <a:off x="2261235" y="2145665"/>
            <a:ext cx="752475" cy="3175"/>
          </a:xfrm>
          <a:prstGeom prst="bentConnector3">
            <a:avLst>
              <a:gd name="adj1" fmla="val 50042"/>
            </a:avLst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Elbow Connector 63"/>
          <p:cNvCxnSpPr>
            <a:stCxn id="11" idx="2"/>
          </p:cNvCxnSpPr>
          <p:nvPr/>
        </p:nvCxnSpPr>
        <p:spPr>
          <a:xfrm rot="5400000">
            <a:off x="4117340" y="2145665"/>
            <a:ext cx="752475" cy="3175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Rectangle 5"/>
          <p:cNvSpPr/>
          <p:nvPr/>
        </p:nvSpPr>
        <p:spPr>
          <a:xfrm>
            <a:off x="2545715" y="2215515"/>
            <a:ext cx="245745" cy="3940810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/>
          </a:p>
        </p:txBody>
      </p:sp>
      <p:sp>
        <p:nvSpPr>
          <p:cNvPr id="16" name="Rectangle 5"/>
          <p:cNvSpPr/>
          <p:nvPr/>
        </p:nvSpPr>
        <p:spPr>
          <a:xfrm>
            <a:off x="4403725" y="2214880"/>
            <a:ext cx="233680" cy="3940810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/>
          </a:p>
        </p:txBody>
      </p:sp>
      <p:sp>
        <p:nvSpPr>
          <p:cNvPr id="17" name="Rectangle 5"/>
          <p:cNvSpPr/>
          <p:nvPr/>
        </p:nvSpPr>
        <p:spPr>
          <a:xfrm>
            <a:off x="6123305" y="2214880"/>
            <a:ext cx="183515" cy="3872230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/>
          </a:p>
        </p:txBody>
      </p:sp>
      <p:sp>
        <p:nvSpPr>
          <p:cNvPr id="19" name="TextBox 25"/>
          <p:cNvSpPr txBox="1"/>
          <p:nvPr/>
        </p:nvSpPr>
        <p:spPr>
          <a:xfrm>
            <a:off x="6905704" y="2413426"/>
            <a:ext cx="1424846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en-US" sz="1400" dirty="0">
                <a:solidFill>
                  <a:srgbClr val="00B050"/>
                </a:solidFill>
              </a:rPr>
              <a:t>handleKeyPress(TAB)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0" name="Straight Arrow Connector 22"/>
          <p:cNvCxnSpPr/>
          <p:nvPr/>
        </p:nvCxnSpPr>
        <p:spPr>
          <a:xfrm>
            <a:off x="2854960" y="2267585"/>
            <a:ext cx="1541145" cy="1968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2"/>
          <p:cNvCxnSpPr/>
          <p:nvPr/>
        </p:nvCxnSpPr>
        <p:spPr>
          <a:xfrm flipV="1">
            <a:off x="4797425" y="2277745"/>
            <a:ext cx="1308100" cy="952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79"/>
          <p:cNvSpPr txBox="1"/>
          <p:nvPr/>
        </p:nvSpPr>
        <p:spPr>
          <a:xfrm>
            <a:off x="4836751" y="2326304"/>
            <a:ext cx="1157347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fillInnerParts()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TextBox 79"/>
          <p:cNvSpPr txBox="1"/>
          <p:nvPr/>
        </p:nvSpPr>
        <p:spPr>
          <a:xfrm>
            <a:off x="2790781" y="2308524"/>
            <a:ext cx="1157347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Start()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7" name="墨迹 26"/>
              <p14:cNvContentPartPr/>
              <p14:nvPr/>
            </p14:nvContentPartPr>
            <p14:xfrm>
              <a:off x="6550291" y="2523623"/>
              <a:ext cx="178560" cy="21176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2"/>
            </p:blipFill>
            <p:spPr>
              <a:xfrm>
                <a:off x="6550291" y="2523623"/>
                <a:ext cx="178560" cy="211765"/>
              </a:xfrm>
              <a:prstGeom prst="rect"/>
            </p:spPr>
          </p:pic>
        </mc:Fallback>
      </mc:AlternateContent>
      <p:sp>
        <p:nvSpPr>
          <p:cNvPr id="68" name="Rectangle 67"/>
          <p:cNvSpPr/>
          <p:nvPr/>
        </p:nvSpPr>
        <p:spPr>
          <a:xfrm>
            <a:off x="6311432" y="2611283"/>
            <a:ext cx="124203" cy="30687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0" name="墨迹 29"/>
              <p14:cNvContentPartPr/>
              <p14:nvPr/>
            </p14:nvContentPartPr>
            <p14:xfrm>
              <a:off x="6550025" y="2917825"/>
              <a:ext cx="108585" cy="2540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"/>
            </p:blipFill>
            <p:spPr>
              <a:xfrm>
                <a:off x="6550025" y="2917825"/>
                <a:ext cx="108585" cy="254000"/>
              </a:xfrm>
              <a:prstGeom prst="rect"/>
            </p:spPr>
          </p:pic>
        </mc:Fallback>
      </mc:AlternateContent>
      <p:sp>
        <p:nvSpPr>
          <p:cNvPr id="172" name="TextBox 171"/>
          <p:cNvSpPr txBox="1"/>
          <p:nvPr/>
        </p:nvSpPr>
        <p:spPr>
          <a:xfrm>
            <a:off x="6825865" y="2917714"/>
            <a:ext cx="435748" cy="20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dirty="0">
                <a:solidFill>
                  <a:srgbClr val="00B050"/>
                </a:solidFill>
              </a:rPr>
              <a:t>result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314118" y="3341679"/>
            <a:ext cx="121919" cy="35150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/>
          </a:p>
        </p:txBody>
      </p:sp>
      <p:sp>
        <p:nvSpPr>
          <p:cNvPr id="31" name="TextBox 25"/>
          <p:cNvSpPr txBox="1"/>
          <p:nvPr/>
        </p:nvSpPr>
        <p:spPr>
          <a:xfrm>
            <a:off x="6905704" y="3301791"/>
            <a:ext cx="1424846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en-US" sz="1400" dirty="0">
                <a:solidFill>
                  <a:srgbClr val="00B050"/>
                </a:solidFill>
              </a:rPr>
              <a:t>autoCompleteCommand(“</a:t>
            </a:r>
            <a:r>
              <a:rPr lang="en-US" sz="1400" dirty="0">
                <a:solidFill>
                  <a:srgbClr val="00B050"/>
                </a:solidFill>
                <a:sym typeface="+mn-ea"/>
              </a:rPr>
              <a:t>histoe”</a:t>
            </a:r>
            <a:r>
              <a:rPr lang="en-US" sz="1400" dirty="0">
                <a:solidFill>
                  <a:srgbClr val="00B050"/>
                </a:solidFill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4" name="墨迹 33"/>
              <p14:cNvContentPartPr/>
              <p14:nvPr/>
            </p14:nvContentPartPr>
            <p14:xfrm>
              <a:off x="6583311" y="3411353"/>
              <a:ext cx="178560" cy="21176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2"/>
            </p:blipFill>
            <p:spPr>
              <a:xfrm>
                <a:off x="6583311" y="3411353"/>
                <a:ext cx="178560" cy="21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35" name="墨迹 34"/>
              <p14:cNvContentPartPr/>
              <p14:nvPr/>
            </p14:nvContentPartPr>
            <p14:xfrm>
              <a:off x="6635115" y="3844925"/>
              <a:ext cx="126365" cy="29718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7"/>
            </p:blipFill>
            <p:spPr>
              <a:xfrm>
                <a:off x="6635115" y="3844925"/>
                <a:ext cx="126365" cy="297180"/>
              </a:xfrm>
              <a:prstGeom prst="rect"/>
            </p:spPr>
          </p:pic>
        </mc:Fallback>
      </mc:AlternateContent>
      <p:sp>
        <p:nvSpPr>
          <p:cNvPr id="36" name="TextBox 171"/>
          <p:cNvSpPr txBox="1"/>
          <p:nvPr/>
        </p:nvSpPr>
        <p:spPr>
          <a:xfrm>
            <a:off x="6825615" y="3891915"/>
            <a:ext cx="483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dirty="0">
                <a:solidFill>
                  <a:srgbClr val="00B050"/>
                </a:solidFill>
              </a:rPr>
              <a:t>result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313805" y="4267200"/>
            <a:ext cx="137795" cy="89725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/>
          </a:p>
        </p:txBody>
      </p:sp>
      <p:sp>
        <p:nvSpPr>
          <p:cNvPr id="38" name="Rectangle 125"/>
          <p:cNvSpPr/>
          <p:nvPr/>
        </p:nvSpPr>
        <p:spPr>
          <a:xfrm>
            <a:off x="6451600" y="4267200"/>
            <a:ext cx="3340735" cy="15043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9" name="TextBox 25"/>
          <p:cNvSpPr txBox="1"/>
          <p:nvPr/>
        </p:nvSpPr>
        <p:spPr>
          <a:xfrm>
            <a:off x="6761559" y="4362241"/>
            <a:ext cx="1424846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en-US" sz="1400" dirty="0">
                <a:solidFill>
                  <a:srgbClr val="00B050"/>
                </a:solidFill>
              </a:rPr>
              <a:t>getMostSimilarCommand(“histoe”)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635115" y="4792980"/>
            <a:ext cx="2771775" cy="8547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/>
          </a:p>
        </p:txBody>
      </p:sp>
      <p:sp>
        <p:nvSpPr>
          <p:cNvPr id="40" name="TextBox 25"/>
          <p:cNvSpPr txBox="1"/>
          <p:nvPr/>
        </p:nvSpPr>
        <p:spPr>
          <a:xfrm>
            <a:off x="7183199" y="5068361"/>
            <a:ext cx="1424846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en-US" sz="1400" dirty="0">
                <a:solidFill>
                  <a:schemeClr val="bg1"/>
                </a:solidFill>
              </a:rPr>
              <a:t>compare(“histoe”, CommandList[])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634480" y="4792980"/>
            <a:ext cx="548640" cy="24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000" dirty="0">
                <a:solidFill>
                  <a:schemeClr val="bg1"/>
                </a:solidFill>
              </a:rPr>
              <a:t>loop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308850" y="4792980"/>
            <a:ext cx="1983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>
                <a:solidFill>
                  <a:schemeClr val="bg1"/>
                </a:solidFill>
              </a:rPr>
              <a:t>[Size of command list]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41" name="墨迹 40"/>
              <p14:cNvContentPartPr/>
              <p14:nvPr/>
            </p14:nvContentPartPr>
            <p14:xfrm>
              <a:off x="6508115" y="5789930"/>
              <a:ext cx="126365" cy="29718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"/>
            </p:blipFill>
            <p:spPr>
              <a:xfrm>
                <a:off x="6508115" y="5789930"/>
                <a:ext cx="126365" cy="297180"/>
              </a:xfrm>
              <a:prstGeom prst="rect"/>
            </p:spPr>
          </p:pic>
        </mc:Fallback>
      </mc:AlternateContent>
      <p:sp>
        <p:nvSpPr>
          <p:cNvPr id="42" name="TextBox 171"/>
          <p:cNvSpPr txBox="1"/>
          <p:nvPr/>
        </p:nvSpPr>
        <p:spPr>
          <a:xfrm>
            <a:off x="6728460" y="5837555"/>
            <a:ext cx="53213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dirty="0">
                <a:solidFill>
                  <a:srgbClr val="00B050"/>
                </a:solidFill>
              </a:rPr>
              <a:t>result</a:t>
            </a:r>
            <a:endParaRPr lang="en-US" altLang="zh-CN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WPS 演示</Application>
  <PresentationFormat>宽屏</PresentationFormat>
  <Paragraphs>31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Dust to Dust Ash to Ash</cp:lastModifiedBy>
  <cp:revision>2</cp:revision>
  <dcterms:created xsi:type="dcterms:W3CDTF">2019-04-14T10:35:12Z</dcterms:created>
  <dcterms:modified xsi:type="dcterms:W3CDTF">2019-04-14T11:37:20Z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