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BD974-620F-9293-8B48-3DDCCF241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4C8A3-1CB9-762D-86E2-506117CE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6B90D-7FD0-84E4-C7CA-3259077D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A79A7-FD3E-07F7-A453-7C265EB8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D8A08-0FCB-D737-682E-503C304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C3C3A-CB4B-4B24-BAE9-BCD37A87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C5CB3B-2DB1-52E0-633D-293790EE0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B4E79-B5FF-04E9-FB42-BEB239DD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7C89C6-F59A-628D-723E-E952CA1F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1CBD2-3529-3FB5-BFC7-A2594A2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1FC73E-BCCB-6AC0-EFC4-1B59B055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4AFC7-3FBE-3795-C674-2F99E34D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F5FA7-D8E4-F4AB-E563-93850702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9FFFB2-A2F9-439E-141E-0EBD071C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02BCA-7DB4-E4A2-C6D0-1678CE60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59253-BC82-B0A1-65B8-1F8219D9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F1D49-313E-337A-3F6B-B012755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06D2D-82CC-0053-AE4F-69DD3B40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D62730-E4B9-C01C-9731-232CDAEA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45B5A-4247-C54A-FD8A-D9114905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7AE00-AD6C-C67C-A5CC-EB1FF0E9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5194A-BF30-6B26-D5C7-9110F1E7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08001-CF4F-52DB-FE39-3D6F0E3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C5764-8406-21D0-1AD6-F665FB7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C61189-7DF6-D72E-1486-3C3356B1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DE9AF-ED2A-9ABE-EC4B-E8774514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6C83F-424D-F86B-E020-CD4ABC0B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EEB142-E1DE-C27B-9A55-B1B3E3F1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643303-40B7-9629-82A3-E307F2B7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4C70BD-1EF7-F78F-D717-17562010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3D1527-D782-0E41-5B8B-86E91E7C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9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E169D-0230-0338-F1F5-7D6BC622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838F4-9A87-D07C-8020-0AB689B8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7CFCEA-464B-E6BD-1548-512E71C0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27F79A-71BF-7609-E5C0-C52400F0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FD6C37-CB43-8A6F-0860-7427C7F3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43D6B5-B1EF-5024-A58E-55C17A64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E6A434-C623-21A2-D075-9FE9AB78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C78630-1CFB-CD1A-7C0F-FF2D42A6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9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2A65E-0920-0C32-B657-12CE053C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1348D7-A852-8DC1-5CA9-0ADE60FC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B556D2-B69E-F0E9-2975-8C56F740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ABCFF3-078D-75C4-C890-AFE0ED06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6A78B9-0E7B-1A1E-2630-863E2839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06A40B-78FA-D59D-C709-C04F2CB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893994-9854-F4A4-4B31-0B087E3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5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ED752-CA6A-B404-6B80-77FC0622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6E06D-9D58-D892-1827-78B9E521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7C8956-6296-8AEF-2713-399C5B2BD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96DED-A3B6-16F8-30EE-DD5D98A6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941147-556E-A285-A41B-D39C962C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DDDC78-B754-0D86-1C3E-6C869E21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1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AFEC7-C780-46F2-B5AB-BE5AB4AC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8AD466-67B7-8985-B498-646D3BB2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2B121C-5F4F-4A23-2287-468BC9F2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CFA879-641C-FF1D-A9AA-E245A934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B60695-51D9-6F1A-7F40-0DB59F22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702B9F-0369-CDC0-EE42-9B398F42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BDE6C-3132-B952-B20F-AC1DC9E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E993A6-F9B8-EEF1-C459-0509134E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AAB6D9-A558-2D76-68D2-F92001D56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D18A-2C30-4C0B-ABD0-231F6CF2FFAF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BC0D6-990F-B6F4-AA4C-3BF4E0764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DE8BE-73D6-3896-FAF6-3C478CC7B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BCA4D1-9697-77AD-D339-DEBA3D42B040}"/>
              </a:ext>
            </a:extLst>
          </p:cNvPr>
          <p:cNvSpPr/>
          <p:nvPr/>
        </p:nvSpPr>
        <p:spPr>
          <a:xfrm>
            <a:off x="0" y="10084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626091-9633-AB8D-DA2E-F462AFE905F1}"/>
              </a:ext>
            </a:extLst>
          </p:cNvPr>
          <p:cNvSpPr/>
          <p:nvPr/>
        </p:nvSpPr>
        <p:spPr>
          <a:xfrm rot="18432735">
            <a:off x="-2885396" y="607729"/>
            <a:ext cx="12216029" cy="617195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127CD34-716E-729F-E641-AADF5AD1E8BF}"/>
              </a:ext>
            </a:extLst>
          </p:cNvPr>
          <p:cNvGrpSpPr/>
          <p:nvPr/>
        </p:nvGrpSpPr>
        <p:grpSpPr>
          <a:xfrm>
            <a:off x="6801139" y="-1386415"/>
            <a:ext cx="5655225" cy="8671308"/>
            <a:chOff x="6570133" y="-1242037"/>
            <a:chExt cx="5655225" cy="8671308"/>
          </a:xfrm>
          <a:blipFill>
            <a:blip r:embed="rId2"/>
            <a:stretch>
              <a:fillRect/>
            </a:stretch>
          </a:blipFill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79BF4934-2FAD-A97D-068E-EFD6CF0AF256}"/>
                </a:ext>
              </a:extLst>
            </p:cNvPr>
            <p:cNvSpPr/>
            <p:nvPr/>
          </p:nvSpPr>
          <p:spPr>
            <a:xfrm rot="2239700">
              <a:off x="6570133" y="-1242037"/>
              <a:ext cx="1621606" cy="6769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F35E542-B509-9718-811E-1A70B8AC223D}"/>
                </a:ext>
              </a:extLst>
            </p:cNvPr>
            <p:cNvSpPr/>
            <p:nvPr/>
          </p:nvSpPr>
          <p:spPr>
            <a:xfrm rot="2206679">
              <a:off x="8463663" y="-1236911"/>
              <a:ext cx="1679794" cy="8666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8B065E1-5816-7A51-192D-0DE36C827EDF}"/>
                </a:ext>
              </a:extLst>
            </p:cNvPr>
            <p:cNvSpPr/>
            <p:nvPr/>
          </p:nvSpPr>
          <p:spPr>
            <a:xfrm rot="2157060">
              <a:off x="10734889" y="648053"/>
              <a:ext cx="1490469" cy="63800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357ED0-F77D-49D2-4E49-976213C88DD9}"/>
              </a:ext>
            </a:extLst>
          </p:cNvPr>
          <p:cNvSpPr txBox="1"/>
          <p:nvPr/>
        </p:nvSpPr>
        <p:spPr>
          <a:xfrm>
            <a:off x="1484807" y="936407"/>
            <a:ext cx="5028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“</a:t>
            </a:r>
            <a:r>
              <a:rPr lang="ru-RU" sz="66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Сага битв и приключений</a:t>
            </a:r>
            <a:r>
              <a:rPr lang="en-US" sz="66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BB100-824B-2B05-4465-69E1668842A3}"/>
              </a:ext>
            </a:extLst>
          </p:cNvPr>
          <p:cNvSpPr txBox="1"/>
          <p:nvPr/>
        </p:nvSpPr>
        <p:spPr>
          <a:xfrm>
            <a:off x="779646" y="5811559"/>
            <a:ext cx="38789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Автор: Жеребцов Алексей,</a:t>
            </a:r>
          </a:p>
          <a:p>
            <a:pPr algn="r"/>
            <a:r>
              <a:rPr lang="ru-RU" sz="32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ИИ-9.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C3690-786B-8BD8-249C-765DDAF703C5}"/>
              </a:ext>
            </a:extLst>
          </p:cNvPr>
          <p:cNvSpPr txBox="1"/>
          <p:nvPr/>
        </p:nvSpPr>
        <p:spPr>
          <a:xfrm>
            <a:off x="336704" y="6488668"/>
            <a:ext cx="15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2023</a:t>
            </a:r>
            <a:endParaRPr lang="en-US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1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58B39-E45F-6526-04C8-EC9336D7726E}"/>
              </a:ext>
            </a:extLst>
          </p:cNvPr>
          <p:cNvSpPr txBox="1"/>
          <p:nvPr/>
        </p:nvSpPr>
        <p:spPr>
          <a:xfrm>
            <a:off x="1510393" y="685800"/>
            <a:ext cx="5331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Задачи игры: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F7AF2-4237-7CD7-FECA-E8897E33EE1F}"/>
              </a:ext>
            </a:extLst>
          </p:cNvPr>
          <p:cNvSpPr txBox="1"/>
          <p:nvPr/>
        </p:nvSpPr>
        <p:spPr>
          <a:xfrm>
            <a:off x="-394244" y="2216660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Развлечение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7DC254-B07C-6267-5063-60159470D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65" y="3116155"/>
            <a:ext cx="2198235" cy="21982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23FB4B-B4AA-E201-E254-653270BA6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6" y="3110033"/>
            <a:ext cx="2204357" cy="22043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2999AB-4C75-E835-6E17-00D0E7A2DE9F}"/>
              </a:ext>
            </a:extLst>
          </p:cNvPr>
          <p:cNvSpPr txBox="1"/>
          <p:nvPr/>
        </p:nvSpPr>
        <p:spPr>
          <a:xfrm>
            <a:off x="4127558" y="2216661"/>
            <a:ext cx="369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Заряд бодрости</a:t>
            </a:r>
            <a:endParaRPr lang="en-US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94991CC-4CEF-4976-CF43-89BA4E9DD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29" y="3110033"/>
            <a:ext cx="2198235" cy="2198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D5A673-BFC2-798E-29E5-8B83FA524E5C}"/>
              </a:ext>
            </a:extLst>
          </p:cNvPr>
          <p:cNvSpPr txBox="1"/>
          <p:nvPr/>
        </p:nvSpPr>
        <p:spPr>
          <a:xfrm>
            <a:off x="7984671" y="2216661"/>
            <a:ext cx="385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Развитие мышления</a:t>
            </a:r>
            <a:endParaRPr lang="en-US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7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ECBDAB-C419-5D1C-6A1C-B4C06DFC5285}"/>
              </a:ext>
            </a:extLst>
          </p:cNvPr>
          <p:cNvSpPr txBox="1"/>
          <p:nvPr/>
        </p:nvSpPr>
        <p:spPr>
          <a:xfrm>
            <a:off x="1428751" y="628650"/>
            <a:ext cx="5568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Механики игры: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713393-D41F-5D14-E098-411ECBE14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95" y="2660259"/>
            <a:ext cx="3115110" cy="31817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45CBC8-E193-CF6F-5129-8EAE9844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93" y="2660259"/>
            <a:ext cx="6149790" cy="2519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FBBA29-FC03-AAC2-5897-F5CF3E487528}"/>
              </a:ext>
            </a:extLst>
          </p:cNvPr>
          <p:cNvSpPr txBox="1"/>
          <p:nvPr/>
        </p:nvSpPr>
        <p:spPr>
          <a:xfrm>
            <a:off x="511992" y="1821276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Свобода действий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4960E-7628-4A7C-F20F-81E52EB4F65B}"/>
              </a:ext>
            </a:extLst>
          </p:cNvPr>
          <p:cNvSpPr txBox="1"/>
          <p:nvPr/>
        </p:nvSpPr>
        <p:spPr>
          <a:xfrm>
            <a:off x="6014720" y="1821276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340744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56169-F056-6E07-7628-BEC1B42F39C6}"/>
              </a:ext>
            </a:extLst>
          </p:cNvPr>
          <p:cNvSpPr txBox="1"/>
          <p:nvPr/>
        </p:nvSpPr>
        <p:spPr>
          <a:xfrm>
            <a:off x="1428751" y="628650"/>
            <a:ext cx="6196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Уникальность проекта: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472E0-3267-2D30-0A29-B16FBB639A84}"/>
              </a:ext>
            </a:extLst>
          </p:cNvPr>
          <p:cNvSpPr txBox="1"/>
          <p:nvPr/>
        </p:nvSpPr>
        <p:spPr>
          <a:xfrm>
            <a:off x="454842" y="2180505"/>
            <a:ext cx="5113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Политические интриги</a:t>
            </a:r>
          </a:p>
          <a:p>
            <a:pPr algn="ctr"/>
            <a:endParaRPr lang="ru-RU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Домашний быт</a:t>
            </a:r>
          </a:p>
          <a:p>
            <a:pPr algn="ctr"/>
            <a:endParaRPr lang="ru-RU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Тюремный быт</a:t>
            </a:r>
          </a:p>
          <a:p>
            <a:pPr algn="ctr"/>
            <a:endParaRPr lang="ru-RU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B1624-12E3-5415-971A-5F395B2E379D}"/>
              </a:ext>
            </a:extLst>
          </p:cNvPr>
          <p:cNvSpPr txBox="1"/>
          <p:nvPr/>
        </p:nvSpPr>
        <p:spPr>
          <a:xfrm>
            <a:off x="5792561" y="2180505"/>
            <a:ext cx="5944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Новый взгляд на привычные вещи</a:t>
            </a:r>
          </a:p>
          <a:p>
            <a:pPr algn="ctr"/>
            <a:endParaRPr lang="ru-RU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Поддержка традиций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0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87DB19-2493-A2C5-6E81-F0DC4AB15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1" y="1799811"/>
            <a:ext cx="2793014" cy="27930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78BF38-FA34-A7C4-72F2-5E1E87A77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805" y="448016"/>
            <a:ext cx="6380390" cy="425359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6B6C3E-55EF-2E26-228A-FA874559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85" y="4803301"/>
            <a:ext cx="5076315" cy="2054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311F13-7FBF-4F77-7715-833EE826FCF2}"/>
              </a:ext>
            </a:extLst>
          </p:cNvPr>
          <p:cNvSpPr txBox="1"/>
          <p:nvPr/>
        </p:nvSpPr>
        <p:spPr>
          <a:xfrm>
            <a:off x="9976758" y="1974285"/>
            <a:ext cx="1755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30$</a:t>
            </a:r>
          </a:p>
        </p:txBody>
      </p:sp>
    </p:spTree>
    <p:extLst>
      <p:ext uri="{BB962C8B-B14F-4D97-AF65-F5344CB8AC3E}">
        <p14:creationId xmlns:p14="http://schemas.microsoft.com/office/powerpoint/2010/main" val="84710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87DB19-2493-A2C5-6E81-F0DC4AB15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1" y="1799811"/>
            <a:ext cx="2793014" cy="27930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78BF38-FA34-A7C4-72F2-5E1E87A77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805" y="448016"/>
            <a:ext cx="6380390" cy="425359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6B6C3E-55EF-2E26-228A-FA874559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85" y="4803301"/>
            <a:ext cx="5076315" cy="2054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311F13-7FBF-4F77-7715-833EE826FCF2}"/>
              </a:ext>
            </a:extLst>
          </p:cNvPr>
          <p:cNvSpPr txBox="1"/>
          <p:nvPr/>
        </p:nvSpPr>
        <p:spPr>
          <a:xfrm>
            <a:off x="9625693" y="1974285"/>
            <a:ext cx="21063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200$</a:t>
            </a:r>
          </a:p>
        </p:txBody>
      </p:sp>
    </p:spTree>
    <p:extLst>
      <p:ext uri="{BB962C8B-B14F-4D97-AF65-F5344CB8AC3E}">
        <p14:creationId xmlns:p14="http://schemas.microsoft.com/office/powerpoint/2010/main" val="143982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BCA4D1-9697-77AD-D339-DEBA3D42B040}"/>
              </a:ext>
            </a:extLst>
          </p:cNvPr>
          <p:cNvSpPr/>
          <p:nvPr/>
        </p:nvSpPr>
        <p:spPr>
          <a:xfrm>
            <a:off x="0" y="10084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454599-045F-A07A-A6E5-66D7E3B080D2}"/>
              </a:ext>
            </a:extLst>
          </p:cNvPr>
          <p:cNvSpPr/>
          <p:nvPr/>
        </p:nvSpPr>
        <p:spPr>
          <a:xfrm rot="18432735">
            <a:off x="5064178" y="-185486"/>
            <a:ext cx="12216029" cy="468936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626091-9633-AB8D-DA2E-F462AFE905F1}"/>
              </a:ext>
            </a:extLst>
          </p:cNvPr>
          <p:cNvSpPr/>
          <p:nvPr/>
        </p:nvSpPr>
        <p:spPr>
          <a:xfrm rot="18432735">
            <a:off x="-2885396" y="607729"/>
            <a:ext cx="12216029" cy="617195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FB94E6-CE85-6778-C388-29C40E70E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243"/>
            <a:ext cx="1269841" cy="1269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2B60B-AB78-D6EF-0625-25D0BEC217A2}"/>
              </a:ext>
            </a:extLst>
          </p:cNvPr>
          <p:cNvSpPr txBox="1"/>
          <p:nvPr/>
        </p:nvSpPr>
        <p:spPr>
          <a:xfrm>
            <a:off x="1488866" y="532014"/>
            <a:ext cx="7666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Чем я вдохновлялся:</a:t>
            </a:r>
            <a:endParaRPr lang="en-US" sz="66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92C512-81AB-9E2E-77E3-ECA403E49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57" y="2726206"/>
            <a:ext cx="4327387" cy="243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64918-0AE9-8638-4284-107B7AA137D7}"/>
              </a:ext>
            </a:extLst>
          </p:cNvPr>
          <p:cNvSpPr txBox="1"/>
          <p:nvPr/>
        </p:nvSpPr>
        <p:spPr>
          <a:xfrm>
            <a:off x="805628" y="1780446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Inscryption</a:t>
            </a:r>
            <a:endParaRPr lang="ru-RU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1A0E5-6F38-22B7-FC7E-CCC8D88EAC39}"/>
              </a:ext>
            </a:extLst>
          </p:cNvPr>
          <p:cNvSpPr txBox="1"/>
          <p:nvPr/>
        </p:nvSpPr>
        <p:spPr>
          <a:xfrm>
            <a:off x="6450562" y="1836032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Doki</a:t>
            </a:r>
            <a:r>
              <a:rPr lang="en-US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Doki</a:t>
            </a:r>
            <a:endParaRPr lang="ru-RU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2634DD5-7962-8FA6-58B2-67E0E7487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49" y="2678385"/>
            <a:ext cx="4405992" cy="24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A1899D-8518-5BB2-AB03-CFDFAED2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00BDBA-7903-7A06-A877-9BAA51308E97}"/>
              </a:ext>
            </a:extLst>
          </p:cNvPr>
          <p:cNvSpPr txBox="1"/>
          <p:nvPr/>
        </p:nvSpPr>
        <p:spPr>
          <a:xfrm>
            <a:off x="2898322" y="2514600"/>
            <a:ext cx="609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Спасибо за внимание!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6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60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SemiBold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Grand Zeyken</dc:creator>
  <cp:lastModifiedBy>Grand Zeyken</cp:lastModifiedBy>
  <cp:revision>2</cp:revision>
  <dcterms:created xsi:type="dcterms:W3CDTF">2023-03-29T01:14:44Z</dcterms:created>
  <dcterms:modified xsi:type="dcterms:W3CDTF">2023-04-03T08:24:03Z</dcterms:modified>
</cp:coreProperties>
</file>