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6" r:id="rId5"/>
    <p:sldId id="275" r:id="rId6"/>
    <p:sldId id="281" r:id="rId7"/>
    <p:sldId id="279" r:id="rId8"/>
    <p:sldId id="280" r:id="rId9"/>
    <p:sldId id="282" r:id="rId10"/>
    <p:sldId id="283" r:id="rId11"/>
    <p:sldId id="277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D974-620F-9293-8B48-3DDCCF24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4C8A3-1CB9-762D-86E2-506117CE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6B90D-7FD0-84E4-C7CA-3259077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A79A7-FD3E-07F7-A453-7C265EB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D8A08-0FCB-D737-682E-503C304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C3C3A-CB4B-4B24-BAE9-BCD37A87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C5CB3B-2DB1-52E0-633D-293790EE0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B4E79-B5FF-04E9-FB42-BEB239DD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7C89C6-F59A-628D-723E-E952CA1F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1CBD2-3529-3FB5-BFC7-A2594A20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1FC73E-BCCB-6AC0-EFC4-1B59B0553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4AFC7-3FBE-3795-C674-2F99E34D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F5FA7-D8E4-F4AB-E563-93850702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9FFFB2-A2F9-439E-141E-0EBD071C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02BCA-7DB4-E4A2-C6D0-1678CE60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59253-BC82-B0A1-65B8-1F8219D9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F1D49-313E-337A-3F6B-B012755D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906D2D-82CC-0053-AE4F-69DD3B40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D62730-E4B9-C01C-9731-232CDAEA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45B5A-4247-C54A-FD8A-D911490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2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AE00-AD6C-C67C-A5CC-EB1FF0E9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5194A-BF30-6B26-D5C7-9110F1E7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08001-CF4F-52DB-FE39-3D6F0E3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C5764-8406-21D0-1AD6-F665FB7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61189-7DF6-D72E-1486-3C3356B1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DE9AF-ED2A-9ABE-EC4B-E8774514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6C83F-424D-F86B-E020-CD4ABC0B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EB142-E1DE-C27B-9A55-B1B3E3F1B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43303-40B7-9629-82A3-E307F2B7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4C70BD-1EF7-F78F-D717-17562010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3D1527-D782-0E41-5B8B-86E91E7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9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E169D-0230-0338-F1F5-7D6BC62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838F4-9A87-D07C-8020-0AB689B8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CFCEA-464B-E6BD-1548-512E71C0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27F79A-71BF-7609-E5C0-C52400F0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FD6C37-CB43-8A6F-0860-7427C7F3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D6B5-B1EF-5024-A58E-55C17A64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E6A434-C623-21A2-D075-9FE9AB78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C78630-1CFB-CD1A-7C0F-FF2D42A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A65E-0920-0C32-B657-12CE053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1348D7-A852-8DC1-5CA9-0ADE60FC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556D2-B69E-F0E9-2975-8C56F740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ABCFF3-078D-75C4-C890-AFE0ED06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B9-0E7B-1A1E-2630-863E2839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06A40B-78FA-D59D-C709-C04F2CB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893994-9854-F4A4-4B31-0B087E32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ED752-CA6A-B404-6B80-77FC0622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6E06D-9D58-D892-1827-78B9E521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7C8956-6296-8AEF-2713-399C5B2BD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96DED-A3B6-16F8-30EE-DD5D98A6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41147-556E-A285-A41B-D39C962C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DDC78-B754-0D86-1C3E-6C869E2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1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AFEC7-C780-46F2-B5AB-BE5AB4AC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AD466-67B7-8985-B498-646D3BB2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2B121C-5F4F-4A23-2287-468BC9F2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CFA879-641C-FF1D-A9AA-E245A93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B60695-51D9-6F1A-7F40-0DB59F22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702B9F-0369-CDC0-EE42-9B398F4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BDE6C-3132-B952-B20F-AC1DC9E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993A6-F9B8-EEF1-C459-0509134E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AB6D9-A558-2D76-68D2-F92001D56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D18A-2C30-4C0B-ABD0-231F6CF2FFA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BC0D6-990F-B6F4-AA4C-3BF4E0764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DE8BE-73D6-3896-FAF6-3C478CC7B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7F69-79B0-42F6-8A8E-453933656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182E69-43C6-4FA9-9DD4-217FFC41C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B7AE4C-EB1B-6933-C690-38B2925CDAA5}"/>
              </a:ext>
            </a:extLst>
          </p:cNvPr>
          <p:cNvSpPr txBox="1"/>
          <p:nvPr/>
        </p:nvSpPr>
        <p:spPr>
          <a:xfrm>
            <a:off x="7567199" y="413891"/>
            <a:ext cx="4964979" cy="212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“</a:t>
            </a:r>
            <a:r>
              <a:rPr lang="ru-RU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Сага битв и приключений</a:t>
            </a:r>
            <a:r>
              <a:rPr lang="en-US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718238-0519-B24C-F8D1-A8092F58703F}"/>
              </a:ext>
            </a:extLst>
          </p:cNvPr>
          <p:cNvSpPr txBox="1"/>
          <p:nvPr/>
        </p:nvSpPr>
        <p:spPr>
          <a:xfrm>
            <a:off x="7567199" y="4318909"/>
            <a:ext cx="45166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rgbClr val="00B0F0"/>
                </a:solidFill>
                <a:latin typeface="Bahnschrift SemiBold Condensed" panose="020B0502040204020203" pitchFamily="34" charset="0"/>
              </a:rPr>
              <a:t>Выполнил: Жеребцов Алексей,</a:t>
            </a:r>
          </a:p>
          <a:p>
            <a:pPr algn="r"/>
            <a:r>
              <a:rPr lang="ru-RU" sz="3200" dirty="0">
                <a:solidFill>
                  <a:srgbClr val="00B0F0"/>
                </a:solidFill>
                <a:latin typeface="Bahnschrift SemiBold Condensed" panose="020B0502040204020203" pitchFamily="34" charset="0"/>
              </a:rPr>
              <a:t>ИИ-9.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DA33F-9AEA-FEED-0EF5-3D258636B44A}"/>
              </a:ext>
            </a:extLst>
          </p:cNvPr>
          <p:cNvSpPr txBox="1"/>
          <p:nvPr/>
        </p:nvSpPr>
        <p:spPr>
          <a:xfrm>
            <a:off x="108104" y="6417775"/>
            <a:ext cx="15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Bahnschrift SemiBold Condensed" panose="020B0502040204020203" pitchFamily="34" charset="0"/>
              </a:rPr>
              <a:t>2023</a:t>
            </a:r>
            <a:endParaRPr lang="en-US" dirty="0">
              <a:solidFill>
                <a:srgbClr val="00B0F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3268436" y="114300"/>
            <a:ext cx="5655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Чем я вдохновлялся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69009F-8F3E-5C87-CCE2-71D1B1B0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42" y="3429000"/>
            <a:ext cx="4327387" cy="2430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52F037-8D8A-D380-BC1E-50593785B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99" y="3405089"/>
            <a:ext cx="4405992" cy="2478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25313-B457-B7A8-B170-05F5197F512E}"/>
              </a:ext>
            </a:extLst>
          </p:cNvPr>
          <p:cNvSpPr txBox="1"/>
          <p:nvPr/>
        </p:nvSpPr>
        <p:spPr>
          <a:xfrm>
            <a:off x="805628" y="1780446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ahnschrift SemiBold Condensed" panose="020B0502040204020203" pitchFamily="34" charset="0"/>
              </a:rPr>
              <a:t>Inscryption</a:t>
            </a:r>
            <a:endParaRPr lang="ru-RU" sz="3600" dirty="0"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25866-86C6-2EE2-CEE1-C35286620243}"/>
              </a:ext>
            </a:extLst>
          </p:cNvPr>
          <p:cNvSpPr txBox="1"/>
          <p:nvPr/>
        </p:nvSpPr>
        <p:spPr>
          <a:xfrm>
            <a:off x="6581055" y="1780446"/>
            <a:ext cx="528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err="1">
                <a:latin typeface="Bahnschrift SemiBold Condensed" panose="020B0502040204020203" pitchFamily="34" charset="0"/>
              </a:rPr>
              <a:t>Doki</a:t>
            </a:r>
            <a:r>
              <a:rPr lang="en-US" sz="3600" dirty="0">
                <a:latin typeface="Bahnschrift SemiBold Condensed" panose="020B0502040204020203" pitchFamily="34" charset="0"/>
              </a:rPr>
              <a:t> </a:t>
            </a:r>
            <a:r>
              <a:rPr lang="en-US" sz="3600" dirty="0" err="1">
                <a:latin typeface="Bahnschrift SemiBold Condensed" panose="020B0502040204020203" pitchFamily="34" charset="0"/>
              </a:rPr>
              <a:t>doki</a:t>
            </a:r>
            <a:r>
              <a:rPr lang="en-US" sz="3600" dirty="0">
                <a:latin typeface="Bahnschrift SemiBold Condensed" panose="020B0502040204020203" pitchFamily="34" charset="0"/>
              </a:rPr>
              <a:t>: Literature club</a:t>
            </a:r>
            <a:endParaRPr lang="ru-RU" sz="3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4050846" y="122464"/>
            <a:ext cx="4090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Благодарности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54B340-BD34-9496-880E-7F356987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9" y="2671268"/>
            <a:ext cx="2513625" cy="3786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DA5F43-0E25-C36B-B972-2F1017CD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1" t="20848" r="3623"/>
          <a:stretch/>
        </p:blipFill>
        <p:spPr>
          <a:xfrm>
            <a:off x="4648083" y="2671268"/>
            <a:ext cx="2240932" cy="3786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1199F3-A077-471E-9C78-D1C2A9FB4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383" y="2664152"/>
            <a:ext cx="2605160" cy="3793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2B88F-4C73-F96F-6DFC-E6A045081F2C}"/>
              </a:ext>
            </a:extLst>
          </p:cNvPr>
          <p:cNvSpPr txBox="1"/>
          <p:nvPr/>
        </p:nvSpPr>
        <p:spPr>
          <a:xfrm>
            <a:off x="-658870" y="1805005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Степанюк А.В.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EE8A8-0984-F38B-9761-8A97378324F0}"/>
              </a:ext>
            </a:extLst>
          </p:cNvPr>
          <p:cNvSpPr txBox="1"/>
          <p:nvPr/>
        </p:nvSpPr>
        <p:spPr>
          <a:xfrm>
            <a:off x="3282319" y="1848018"/>
            <a:ext cx="500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Снегирёв З.?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5B2ED-A939-7BBC-9EC5-ECF4DCC53041}"/>
              </a:ext>
            </a:extLst>
          </p:cNvPr>
          <p:cNvSpPr txBox="1"/>
          <p:nvPr/>
        </p:nvSpPr>
        <p:spPr>
          <a:xfrm>
            <a:off x="7660154" y="1836032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Бегемот</a:t>
            </a:r>
          </a:p>
        </p:txBody>
      </p:sp>
    </p:spTree>
    <p:extLst>
      <p:ext uri="{BB962C8B-B14F-4D97-AF65-F5344CB8AC3E}">
        <p14:creationId xmlns:p14="http://schemas.microsoft.com/office/powerpoint/2010/main" val="293044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182E69-43C6-4FA9-9DD4-217FFC41C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B7AE4C-EB1B-6933-C690-38B2925CDAA5}"/>
              </a:ext>
            </a:extLst>
          </p:cNvPr>
          <p:cNvSpPr txBox="1"/>
          <p:nvPr/>
        </p:nvSpPr>
        <p:spPr>
          <a:xfrm>
            <a:off x="3966749" y="2875002"/>
            <a:ext cx="49649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Ваши вопросы.</a:t>
            </a:r>
            <a:endParaRPr lang="en-US" sz="6600" dirty="0">
              <a:solidFill>
                <a:schemeClr val="accent5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182E69-43C6-4FA9-9DD4-217FFC41C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B7AE4C-EB1B-6933-C690-38B2925CDAA5}"/>
              </a:ext>
            </a:extLst>
          </p:cNvPr>
          <p:cNvSpPr txBox="1"/>
          <p:nvPr/>
        </p:nvSpPr>
        <p:spPr>
          <a:xfrm>
            <a:off x="2878724" y="2875002"/>
            <a:ext cx="6434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Спасибо за внимание!</a:t>
            </a:r>
            <a:endParaRPr lang="en-US" sz="6600" dirty="0">
              <a:solidFill>
                <a:schemeClr val="accent5">
                  <a:lumMod val="20000"/>
                  <a:lumOff val="8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44CB1E-973D-C0A2-CBE6-C465AA349475}"/>
              </a:ext>
            </a:extLst>
          </p:cNvPr>
          <p:cNvSpPr txBox="1"/>
          <p:nvPr/>
        </p:nvSpPr>
        <p:spPr>
          <a:xfrm>
            <a:off x="1069522" y="1735889"/>
            <a:ext cx="7323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Bahnschrift SemiBold Condensed" panose="020B0502040204020203" pitchFamily="34" charset="0"/>
              </a:rPr>
              <a:t>Сага битв и приключений –</a:t>
            </a:r>
          </a:p>
          <a:p>
            <a:endParaRPr lang="en-US" sz="6000" dirty="0">
              <a:solidFill>
                <a:srgbClr val="FFFF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13891-EBAB-F5D7-B956-EEE3A542988C}"/>
              </a:ext>
            </a:extLst>
          </p:cNvPr>
          <p:cNvSpPr txBox="1"/>
          <p:nvPr/>
        </p:nvSpPr>
        <p:spPr>
          <a:xfrm>
            <a:off x="3010789" y="2922698"/>
            <a:ext cx="9434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B0F0"/>
                </a:solidFill>
                <a:latin typeface="Bahnschrift SemiBold Condensed" panose="020B0502040204020203" pitchFamily="34" charset="0"/>
              </a:rPr>
              <a:t>пошаговый текстовый квест с постепенным развитием сюжета и возможностью выхода на альтернативные концовки.</a:t>
            </a:r>
            <a:endParaRPr lang="en-US" sz="3600" dirty="0">
              <a:solidFill>
                <a:srgbClr val="00B0F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4E3D3B-8DC2-0ED2-96CF-BCE4229AB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3309097"/>
            <a:ext cx="2491445" cy="31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4332514" y="81642"/>
            <a:ext cx="3526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  </a:t>
            </a:r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Цель игры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4F8A8-825D-EDDD-76B5-0111064DAC2C}"/>
              </a:ext>
            </a:extLst>
          </p:cNvPr>
          <p:cNvSpPr txBox="1"/>
          <p:nvPr/>
        </p:nvSpPr>
        <p:spPr>
          <a:xfrm>
            <a:off x="1000496" y="2828835"/>
            <a:ext cx="10919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Bahnschrift SemiBold Condensed" panose="020B0502040204020203" pitchFamily="34" charset="0"/>
              </a:rPr>
              <a:t>Главной целью игры является развитие критического и логического мышления у подростковой аудитории. 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D39EE-58BD-BCE0-B43E-74A89CD2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4029164"/>
            <a:ext cx="2887482" cy="25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4332514" y="81642"/>
            <a:ext cx="385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FF00"/>
                </a:solidFill>
                <a:latin typeface="Bahnschrift SemiBold Condensed" panose="020B0502040204020203" pitchFamily="34" charset="0"/>
              </a:rPr>
              <a:t>  </a:t>
            </a:r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Задачи игры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128B6-5903-2E03-342A-937D66A79E3C}"/>
              </a:ext>
            </a:extLst>
          </p:cNvPr>
          <p:cNvSpPr txBox="1"/>
          <p:nvPr/>
        </p:nvSpPr>
        <p:spPr>
          <a:xfrm>
            <a:off x="-394244" y="2216660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Развлечение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9A8E7-421C-0507-C61B-5D0D2FD9B37D}"/>
              </a:ext>
            </a:extLst>
          </p:cNvPr>
          <p:cNvSpPr txBox="1"/>
          <p:nvPr/>
        </p:nvSpPr>
        <p:spPr>
          <a:xfrm>
            <a:off x="3693341" y="2216659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Заряд бодрости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53E9D-E7D5-58DC-CCFD-A934A01E2FC9}"/>
              </a:ext>
            </a:extLst>
          </p:cNvPr>
          <p:cNvSpPr txBox="1"/>
          <p:nvPr/>
        </p:nvSpPr>
        <p:spPr>
          <a:xfrm>
            <a:off x="7780930" y="2216658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Развитие мышления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94B9B7-2C8F-E13C-EE4D-542CB595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76" y="3429000"/>
            <a:ext cx="2204357" cy="22043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5DC4C4-FB41-3480-762C-1E59D3690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57" y="3429000"/>
            <a:ext cx="2198235" cy="21982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5CF0F6-DAA6-A069-3D1E-EB9C7FF52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16" y="3317852"/>
            <a:ext cx="2198235" cy="21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4121975" y="92314"/>
            <a:ext cx="426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Механики игры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1808C-A4B5-C567-A95F-9E47B04DEC15}"/>
              </a:ext>
            </a:extLst>
          </p:cNvPr>
          <p:cNvSpPr txBox="1"/>
          <p:nvPr/>
        </p:nvSpPr>
        <p:spPr>
          <a:xfrm>
            <a:off x="314796" y="1807455"/>
            <a:ext cx="480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Уникальное меню настроек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C650DE-5262-CFC1-AA44-0306860F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39" y="2860561"/>
            <a:ext cx="853060" cy="79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C8EBB8-1868-9DF2-33E6-309B363A230D}"/>
              </a:ext>
            </a:extLst>
          </p:cNvPr>
          <p:cNvSpPr txBox="1"/>
          <p:nvPr/>
        </p:nvSpPr>
        <p:spPr>
          <a:xfrm>
            <a:off x="6253398" y="1807455"/>
            <a:ext cx="512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Интерактивное меню выбора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2ACB72-022D-5E46-76CE-2EB5E8200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42" y="2761490"/>
            <a:ext cx="1631182" cy="898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65602B-3A0C-5E2F-81B7-A3BE7E05FC62}"/>
              </a:ext>
            </a:extLst>
          </p:cNvPr>
          <p:cNvSpPr txBox="1"/>
          <p:nvPr/>
        </p:nvSpPr>
        <p:spPr>
          <a:xfrm>
            <a:off x="3362826" y="4182427"/>
            <a:ext cx="512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Уникальная система диалогов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9A1DB3-974D-162D-40E7-7DD402494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30" y="5694029"/>
            <a:ext cx="7534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4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8042A2-D768-BDC4-972B-B258D2DB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08976-1C7E-54D3-16D1-46929846FD17}"/>
              </a:ext>
            </a:extLst>
          </p:cNvPr>
          <p:cNvSpPr txBox="1"/>
          <p:nvPr/>
        </p:nvSpPr>
        <p:spPr>
          <a:xfrm>
            <a:off x="3076945" y="1398600"/>
            <a:ext cx="496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Использованные технологии: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342B9E-D544-21D1-7D2A-B12754CC5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23" y="2757816"/>
            <a:ext cx="1208314" cy="12083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55FB53-FE4D-D8CA-355C-9CE9E9ABD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2" y="2757815"/>
            <a:ext cx="1208315" cy="12083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A155D4-483B-D1F6-CE1B-0B0E602C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31" y1="43395" x2="24031" y2="43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78" y="2866584"/>
            <a:ext cx="1988600" cy="12134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CD754C-50F4-0C07-F013-9FEEF565F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71" y="4787337"/>
            <a:ext cx="1357779" cy="13577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BD164C-A234-FE9A-ACA6-72F862130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16" b="99219" l="10000" r="90000">
                        <a14:foregroundMark x1="45435" y1="50391" x2="45435" y2="50391"/>
                        <a14:foregroundMark x1="39457" y1="59375" x2="39457" y2="59375"/>
                        <a14:foregroundMark x1="36196" y1="42773" x2="36196" y2="42773"/>
                        <a14:foregroundMark x1="25761" y1="42969" x2="25761" y2="42969"/>
                        <a14:foregroundMark x1="25217" y1="41797" x2="25217" y2="41797"/>
                        <a14:foregroundMark x1="25435" y1="44727" x2="25435" y2="44727"/>
                        <a14:foregroundMark x1="24783" y1="46875" x2="24783" y2="46875"/>
                        <a14:foregroundMark x1="25109" y1="50000" x2="25109" y2="50000"/>
                        <a14:foregroundMark x1="25109" y1="54883" x2="25109" y2="54883"/>
                        <a14:foregroundMark x1="25435" y1="58789" x2="25435" y2="58789"/>
                        <a14:foregroundMark x1="25435" y1="62695" x2="25435" y2="62695"/>
                        <a14:foregroundMark x1="25761" y1="65234" x2="25761" y2="65234"/>
                        <a14:foregroundMark x1="50000" y1="92578" x2="50000" y2="92578"/>
                        <a14:foregroundMark x1="51630" y1="96094" x2="51630" y2="96094"/>
                        <a14:foregroundMark x1="26413" y1="36719" x2="26413" y2="36719"/>
                        <a14:foregroundMark x1="27935" y1="28711" x2="27935" y2="28711"/>
                        <a14:foregroundMark x1="32283" y1="18945" x2="32283" y2="18945"/>
                        <a14:foregroundMark x1="29348" y1="24805" x2="29348" y2="24805"/>
                        <a14:foregroundMark x1="32935" y1="17188" x2="32935" y2="17188"/>
                        <a14:foregroundMark x1="50652" y1="7813" x2="50652" y2="7813"/>
                        <a14:foregroundMark x1="52935" y1="4688" x2="52935" y2="4688"/>
                        <a14:foregroundMark x1="53152" y1="5469" x2="53152" y2="5469"/>
                        <a14:foregroundMark x1="54239" y1="5469" x2="66304" y2="14648"/>
                        <a14:foregroundMark x1="66304" y1="14648" x2="74783" y2="37695"/>
                        <a14:foregroundMark x1="74783" y1="37695" x2="75000" y2="38672"/>
                        <a14:foregroundMark x1="31630" y1="20313" x2="50652" y2="3516"/>
                        <a14:foregroundMark x1="50652" y1="3516" x2="53261" y2="3516"/>
                        <a14:foregroundMark x1="50543" y1="4883" x2="38696" y2="10547"/>
                        <a14:foregroundMark x1="38696" y1="10547" x2="35217" y2="14648"/>
                        <a14:foregroundMark x1="48043" y1="4883" x2="40761" y2="6445"/>
                        <a14:foregroundMark x1="37500" y1="44727" x2="35652" y2="52148"/>
                        <a14:foregroundMark x1="39348" y1="58984" x2="39022" y2="67383"/>
                        <a14:foregroundMark x1="75109" y1="46289" x2="74783" y2="59570"/>
                        <a14:foregroundMark x1="74370" y1="61462" x2="69239" y2="84961"/>
                        <a14:foregroundMark x1="74783" y1="59570" x2="74396" y2="61345"/>
                        <a14:foregroundMark x1="69239" y1="84961" x2="58551" y2="96080"/>
                        <a14:foregroundMark x1="52832" y1="98680" x2="52407" y2="98768"/>
                        <a14:foregroundMark x1="46505" y1="97277" x2="41630" y2="94727"/>
                        <a14:foregroundMark x1="41630" y1="94727" x2="32174" y2="82031"/>
                        <a14:foregroundMark x1="32174" y1="82031" x2="27391" y2="69336"/>
                        <a14:foregroundMark x1="45000" y1="47070" x2="46087" y2="58984"/>
                        <a14:backgroundMark x1="44348" y1="2148" x2="44348" y2="2148"/>
                        <a14:backgroundMark x1="24457" y1="66797" x2="24457" y2="66797"/>
                        <a14:backgroundMark x1="24891" y1="66211" x2="24891" y2="66211"/>
                        <a14:backgroundMark x1="52717" y1="99609" x2="52717" y2="99609"/>
                        <a14:backgroundMark x1="55109" y1="99414" x2="55109" y2="99414"/>
                        <a14:backgroundMark x1="56413" y1="99023" x2="56413" y2="99023"/>
                        <a14:backgroundMark x1="56957" y1="98438" x2="56957" y2="98438"/>
                        <a14:backgroundMark x1="50761" y1="99609" x2="50761" y2="99609"/>
                        <a14:backgroundMark x1="49022" y1="99609" x2="49022" y2="99609"/>
                        <a14:backgroundMark x1="49239" y1="99609" x2="51739" y2="99609"/>
                        <a14:backgroundMark x1="53478" y1="99609" x2="55435" y2="98438"/>
                        <a14:backgroundMark x1="56087" y1="99219" x2="58043" y2="97852"/>
                        <a14:backgroundMark x1="60543" y1="96289" x2="62935" y2="92773"/>
                        <a14:backgroundMark x1="56630" y1="98242" x2="53043" y2="99219"/>
                        <a14:backgroundMark x1="52500" y1="99023" x2="47283" y2="99414"/>
                        <a14:backgroundMark x1="76196" y1="62109" x2="75652" y2="66992"/>
                        <a14:backgroundMark x1="74891" y1="71094" x2="74130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79" y="4727487"/>
            <a:ext cx="2545725" cy="14167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BC9245-623E-155B-A079-7DDE8305D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48" y="4381719"/>
            <a:ext cx="3582063" cy="2060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6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3400425" y="0"/>
            <a:ext cx="539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Структура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EF4D1A-10E4-CA5F-A832-2AFE70897BCA}"/>
              </a:ext>
            </a:extLst>
          </p:cNvPr>
          <p:cNvSpPr/>
          <p:nvPr/>
        </p:nvSpPr>
        <p:spPr>
          <a:xfrm>
            <a:off x="2773218" y="1642749"/>
            <a:ext cx="6319156" cy="5091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20D137-C08C-85DA-63F8-CD30203C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9" y="1909520"/>
            <a:ext cx="862122" cy="8621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45D9C3-8498-0141-AC4C-0E11098CB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92917" y="5604906"/>
            <a:ext cx="1067486" cy="1067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A3D84F-8392-0F7A-DCCB-336DB633B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4031" y1="43395" x2="24031" y2="43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01" y="1805360"/>
            <a:ext cx="1437261" cy="10704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215F2-C38A-DA6E-ED5A-332F78CBC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2" y="2934460"/>
            <a:ext cx="989079" cy="9890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485D2-E9DD-A0A3-5871-F485484AC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16" b="99219" l="10000" r="90000">
                        <a14:foregroundMark x1="45435" y1="50391" x2="45435" y2="50391"/>
                        <a14:foregroundMark x1="39457" y1="59375" x2="39457" y2="59375"/>
                        <a14:foregroundMark x1="36196" y1="42773" x2="36196" y2="42773"/>
                        <a14:foregroundMark x1="25761" y1="42969" x2="25761" y2="42969"/>
                        <a14:foregroundMark x1="25217" y1="41797" x2="25217" y2="41797"/>
                        <a14:foregroundMark x1="25435" y1="44727" x2="25435" y2="44727"/>
                        <a14:foregroundMark x1="24783" y1="46875" x2="24783" y2="46875"/>
                        <a14:foregroundMark x1="25109" y1="50000" x2="25109" y2="50000"/>
                        <a14:foregroundMark x1="25109" y1="54883" x2="25109" y2="54883"/>
                        <a14:foregroundMark x1="25435" y1="58789" x2="25435" y2="58789"/>
                        <a14:foregroundMark x1="25435" y1="62695" x2="25435" y2="62695"/>
                        <a14:foregroundMark x1="25761" y1="65234" x2="25761" y2="65234"/>
                        <a14:foregroundMark x1="50000" y1="92578" x2="50000" y2="92578"/>
                        <a14:foregroundMark x1="51630" y1="96094" x2="51630" y2="96094"/>
                        <a14:foregroundMark x1="26413" y1="36719" x2="26413" y2="36719"/>
                        <a14:foregroundMark x1="27935" y1="28711" x2="27935" y2="28711"/>
                        <a14:foregroundMark x1="32283" y1="18945" x2="32283" y2="18945"/>
                        <a14:foregroundMark x1="29348" y1="24805" x2="29348" y2="24805"/>
                        <a14:foregroundMark x1="32935" y1="17188" x2="32935" y2="17188"/>
                        <a14:foregroundMark x1="50652" y1="7813" x2="50652" y2="7813"/>
                        <a14:foregroundMark x1="52935" y1="4688" x2="52935" y2="4688"/>
                        <a14:foregroundMark x1="53152" y1="5469" x2="53152" y2="5469"/>
                        <a14:foregroundMark x1="54239" y1="5469" x2="66304" y2="14648"/>
                        <a14:foregroundMark x1="66304" y1="14648" x2="74783" y2="37695"/>
                        <a14:foregroundMark x1="74783" y1="37695" x2="75000" y2="38672"/>
                        <a14:foregroundMark x1="31630" y1="20313" x2="50652" y2="3516"/>
                        <a14:foregroundMark x1="50652" y1="3516" x2="53261" y2="3516"/>
                        <a14:foregroundMark x1="50543" y1="4883" x2="38696" y2="10547"/>
                        <a14:foregroundMark x1="38696" y1="10547" x2="35217" y2="14648"/>
                        <a14:foregroundMark x1="48043" y1="4883" x2="40761" y2="6445"/>
                        <a14:foregroundMark x1="37500" y1="44727" x2="35652" y2="52148"/>
                        <a14:foregroundMark x1="39348" y1="58984" x2="39022" y2="67383"/>
                        <a14:foregroundMark x1="75109" y1="46289" x2="74783" y2="59570"/>
                        <a14:foregroundMark x1="74370" y1="61462" x2="69239" y2="84961"/>
                        <a14:foregroundMark x1="74783" y1="59570" x2="74396" y2="61345"/>
                        <a14:foregroundMark x1="69239" y1="84961" x2="58551" y2="96080"/>
                        <a14:foregroundMark x1="52832" y1="98680" x2="52407" y2="98768"/>
                        <a14:foregroundMark x1="46505" y1="97277" x2="41630" y2="94727"/>
                        <a14:foregroundMark x1="41630" y1="94727" x2="32174" y2="82031"/>
                        <a14:foregroundMark x1="32174" y1="82031" x2="27391" y2="69336"/>
                        <a14:foregroundMark x1="45000" y1="47070" x2="46087" y2="58984"/>
                        <a14:backgroundMark x1="44348" y1="2148" x2="44348" y2="2148"/>
                        <a14:backgroundMark x1="24457" y1="66797" x2="24457" y2="66797"/>
                        <a14:backgroundMark x1="24891" y1="66211" x2="24891" y2="66211"/>
                        <a14:backgroundMark x1="52717" y1="99609" x2="52717" y2="99609"/>
                        <a14:backgroundMark x1="55109" y1="99414" x2="55109" y2="99414"/>
                        <a14:backgroundMark x1="56413" y1="99023" x2="56413" y2="99023"/>
                        <a14:backgroundMark x1="56957" y1="98438" x2="56957" y2="98438"/>
                        <a14:backgroundMark x1="50761" y1="99609" x2="50761" y2="99609"/>
                        <a14:backgroundMark x1="49022" y1="99609" x2="49022" y2="99609"/>
                        <a14:backgroundMark x1="49239" y1="99609" x2="51739" y2="99609"/>
                        <a14:backgroundMark x1="53478" y1="99609" x2="55435" y2="98438"/>
                        <a14:backgroundMark x1="56087" y1="99219" x2="58043" y2="97852"/>
                        <a14:backgroundMark x1="60543" y1="96289" x2="62935" y2="92773"/>
                        <a14:backgroundMark x1="56630" y1="98242" x2="53043" y2="99219"/>
                        <a14:backgroundMark x1="52500" y1="99023" x2="47283" y2="99414"/>
                        <a14:backgroundMark x1="76196" y1="62109" x2="75652" y2="66992"/>
                        <a14:backgroundMark x1="74891" y1="71094" x2="74130" y2="7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4" y="4188361"/>
            <a:ext cx="1919933" cy="1152615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974FDAA-A1B5-DB64-2E61-FFC946DC6A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496281" y="2340581"/>
            <a:ext cx="264352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C908ADD-887D-8C60-78EA-E89D5D760DC9}"/>
              </a:ext>
            </a:extLst>
          </p:cNvPr>
          <p:cNvCxnSpPr>
            <a:cxnSpLocks/>
          </p:cNvCxnSpPr>
          <p:nvPr/>
        </p:nvCxnSpPr>
        <p:spPr>
          <a:xfrm>
            <a:off x="5829822" y="2403377"/>
            <a:ext cx="0" cy="472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673D1F1-3104-53B4-5E0D-83A04CA8B86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826661" y="3923539"/>
            <a:ext cx="1" cy="264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7A63E6E-390F-8AB4-8B70-DD320471388B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5826660" y="5340976"/>
            <a:ext cx="1" cy="263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3175907" y="73478"/>
            <a:ext cx="5840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Проделанная работа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6C5B4-718E-F211-DAF5-689004281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87" y="2310201"/>
            <a:ext cx="3795713" cy="3326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CF3D5-1375-6F9A-9934-108062CEB5F2}"/>
              </a:ext>
            </a:extLst>
          </p:cNvPr>
          <p:cNvSpPr txBox="1"/>
          <p:nvPr/>
        </p:nvSpPr>
        <p:spPr>
          <a:xfrm>
            <a:off x="-1143812" y="2692716"/>
            <a:ext cx="1026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Реализован тестовый графический функционал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6D4D7-3B62-C699-884E-C1A39E4EA512}"/>
              </a:ext>
            </a:extLst>
          </p:cNvPr>
          <p:cNvSpPr txBox="1"/>
          <p:nvPr/>
        </p:nvSpPr>
        <p:spPr>
          <a:xfrm>
            <a:off x="-268169" y="4293444"/>
            <a:ext cx="893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>
                <a:latin typeface="Bahnschrift SemiBold Condensed" panose="020B0502040204020203" pitchFamily="34" charset="0"/>
              </a:rPr>
              <a:t>Проведено первое закрытое тестирование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22357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CD917-B3BC-B360-C5AB-4E62C9913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7ABB5-9006-4BE5-4209-ADA22134AFA4}"/>
              </a:ext>
            </a:extLst>
          </p:cNvPr>
          <p:cNvSpPr txBox="1"/>
          <p:nvPr/>
        </p:nvSpPr>
        <p:spPr>
          <a:xfrm>
            <a:off x="3065689" y="81642"/>
            <a:ext cx="606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Дальнейшее развитие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3A37-F0AF-ED2F-DCC1-09AE76267140}"/>
              </a:ext>
            </a:extLst>
          </p:cNvPr>
          <p:cNvSpPr txBox="1"/>
          <p:nvPr/>
        </p:nvSpPr>
        <p:spPr>
          <a:xfrm>
            <a:off x="522514" y="2913760"/>
            <a:ext cx="1146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Bahnschrift SemiBold Condensed" panose="020B0502040204020203" pitchFamily="34" charset="0"/>
              </a:rPr>
              <a:t>В дальнейшем развитие проекта будет заключается в представлении его как образовательного материала в открытом доступе.</a:t>
            </a:r>
            <a:endParaRPr lang="en-US" sz="3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5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128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SemiBold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Grand Zeyken</dc:creator>
  <cp:lastModifiedBy>Grand Zeyken</cp:lastModifiedBy>
  <cp:revision>4</cp:revision>
  <dcterms:created xsi:type="dcterms:W3CDTF">2023-03-29T01:14:44Z</dcterms:created>
  <dcterms:modified xsi:type="dcterms:W3CDTF">2023-05-13T13:55:08Z</dcterms:modified>
</cp:coreProperties>
</file>