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6" r:id="rId4"/>
    <p:sldId id="265" r:id="rId5"/>
    <p:sldId id="260" r:id="rId6"/>
    <p:sldId id="261" r:id="rId7"/>
    <p:sldId id="267" r:id="rId8"/>
    <p:sldId id="268" r:id="rId9"/>
    <p:sldId id="269" r:id="rId10"/>
    <p:sldId id="258" r:id="rId11"/>
    <p:sldId id="271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BD974-620F-9293-8B48-3DDCCF241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54C8A3-1CB9-762D-86E2-506117CE3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6B90D-7FD0-84E4-C7CA-3259077D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CA79A7-FD3E-07F7-A453-7C265EB8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8D8A08-0FCB-D737-682E-503C3049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C3C3A-CB4B-4B24-BAE9-BCD37A87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C5CB3B-2DB1-52E0-633D-293790EE0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7B4E79-B5FF-04E9-FB42-BEB239DD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7C89C6-F59A-628D-723E-E952CA1F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1CBD2-3529-3FB5-BFC7-A2594A20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8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1FC73E-BCCB-6AC0-EFC4-1B59B0553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4AFC7-3FBE-3795-C674-2F99E34D2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9F5FA7-D8E4-F4AB-E563-93850702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9FFFB2-A2F9-439E-141E-0EBD071C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502BCA-7DB4-E4A2-C6D0-1678CE60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0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59253-BC82-B0A1-65B8-1F8219D9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F1D49-313E-337A-3F6B-B012755D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906D2D-82CC-0053-AE4F-69DD3B40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D62730-E4B9-C01C-9731-232CDAEA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A45B5A-4247-C54A-FD8A-D9114905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2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7AE00-AD6C-C67C-A5CC-EB1FF0E9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35194A-BF30-6B26-D5C7-9110F1E74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208001-CF4F-52DB-FE39-3D6F0E34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6C5764-8406-21D0-1AD6-F665FB78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C61189-7DF6-D72E-1486-3C3356B1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4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DE9AF-ED2A-9ABE-EC4B-E8774514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6C83F-424D-F86B-E020-CD4ABC0B4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EEB142-E1DE-C27B-9A55-B1B3E3F1B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643303-40B7-9629-82A3-E307F2B7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4C70BD-1EF7-F78F-D717-17562010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3D1527-D782-0E41-5B8B-86E91E7C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9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E169D-0230-0338-F1F5-7D6BC622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1838F4-9A87-D07C-8020-0AB689B8B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7CFCEA-464B-E6BD-1548-512E71C02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27F79A-71BF-7609-E5C0-C52400F0F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FD6C37-CB43-8A6F-0860-7427C7F36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43D6B5-B1EF-5024-A58E-55C17A64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E6A434-C623-21A2-D075-9FE9AB78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C78630-1CFB-CD1A-7C0F-FF2D42A6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9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2A65E-0920-0C32-B657-12CE053C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1348D7-A852-8DC1-5CA9-0ADE60FC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B556D2-B69E-F0E9-2975-8C56F740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ABCFF3-078D-75C4-C890-AFE0ED06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8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6A78B9-0E7B-1A1E-2630-863E2839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06A40B-78FA-D59D-C709-C04F2CB1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893994-9854-F4A4-4B31-0B087E32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5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ED752-CA6A-B404-6B80-77FC0622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D6E06D-9D58-D892-1827-78B9E5213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7C8956-6296-8AEF-2713-399C5B2BD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B96DED-A3B6-16F8-30EE-DD5D98A6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941147-556E-A285-A41B-D39C962C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DDDC78-B754-0D86-1C3E-6C869E21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1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AFEC7-C780-46F2-B5AB-BE5AB4AC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8AD466-67B7-8985-B498-646D3BB26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2B121C-5F4F-4A23-2287-468BC9F2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CFA879-641C-FF1D-A9AA-E245A934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B60695-51D9-6F1A-7F40-0DB59F22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702B9F-0369-CDC0-EE42-9B398F42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BDE6C-3132-B952-B20F-AC1DC9E5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E993A6-F9B8-EEF1-C459-0509134E6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AAB6D9-A558-2D76-68D2-F92001D56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D18A-2C30-4C0B-ABD0-231F6CF2FFAF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BC0D6-990F-B6F4-AA4C-3BF4E0764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DDE8BE-73D6-3896-FAF6-3C478CC7B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6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jp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3BCA4D1-9697-77AD-D339-DEBA3D42B040}"/>
              </a:ext>
            </a:extLst>
          </p:cNvPr>
          <p:cNvSpPr/>
          <p:nvPr/>
        </p:nvSpPr>
        <p:spPr>
          <a:xfrm>
            <a:off x="0" y="10084"/>
            <a:ext cx="12192000" cy="685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7626091-9633-AB8D-DA2E-F462AFE905F1}"/>
              </a:ext>
            </a:extLst>
          </p:cNvPr>
          <p:cNvSpPr/>
          <p:nvPr/>
        </p:nvSpPr>
        <p:spPr>
          <a:xfrm rot="18432735">
            <a:off x="-2885396" y="607729"/>
            <a:ext cx="12216029" cy="617195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127CD34-716E-729F-E641-AADF5AD1E8BF}"/>
              </a:ext>
            </a:extLst>
          </p:cNvPr>
          <p:cNvGrpSpPr/>
          <p:nvPr/>
        </p:nvGrpSpPr>
        <p:grpSpPr>
          <a:xfrm>
            <a:off x="6801139" y="-1386415"/>
            <a:ext cx="5655225" cy="8671308"/>
            <a:chOff x="6570133" y="-1242037"/>
            <a:chExt cx="5655225" cy="8671308"/>
          </a:xfrm>
          <a:blipFill>
            <a:blip r:embed="rId2"/>
            <a:stretch>
              <a:fillRect/>
            </a:stretch>
          </a:blipFill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79BF4934-2FAD-A97D-068E-EFD6CF0AF256}"/>
                </a:ext>
              </a:extLst>
            </p:cNvPr>
            <p:cNvSpPr/>
            <p:nvPr/>
          </p:nvSpPr>
          <p:spPr>
            <a:xfrm rot="2239700">
              <a:off x="6570133" y="-1242037"/>
              <a:ext cx="1621606" cy="67693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4F35E542-B509-9718-811E-1A70B8AC223D}"/>
                </a:ext>
              </a:extLst>
            </p:cNvPr>
            <p:cNvSpPr/>
            <p:nvPr/>
          </p:nvSpPr>
          <p:spPr>
            <a:xfrm rot="2206679">
              <a:off x="8463663" y="-1236911"/>
              <a:ext cx="1679794" cy="8666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C8B065E1-5816-7A51-192D-0DE36C827EDF}"/>
                </a:ext>
              </a:extLst>
            </p:cNvPr>
            <p:cNvSpPr/>
            <p:nvPr/>
          </p:nvSpPr>
          <p:spPr>
            <a:xfrm rot="2157060">
              <a:off x="10734889" y="648053"/>
              <a:ext cx="1490469" cy="63800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A357ED0-F77D-49D2-4E49-976213C88DD9}"/>
              </a:ext>
            </a:extLst>
          </p:cNvPr>
          <p:cNvSpPr txBox="1"/>
          <p:nvPr/>
        </p:nvSpPr>
        <p:spPr>
          <a:xfrm>
            <a:off x="1484807" y="936407"/>
            <a:ext cx="5028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“</a:t>
            </a:r>
            <a:r>
              <a:rPr lang="ru-RU" sz="66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Сага битв и приключений</a:t>
            </a:r>
            <a:r>
              <a:rPr lang="en-US" sz="66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BB100-824B-2B05-4465-69E1668842A3}"/>
              </a:ext>
            </a:extLst>
          </p:cNvPr>
          <p:cNvSpPr txBox="1"/>
          <p:nvPr/>
        </p:nvSpPr>
        <p:spPr>
          <a:xfrm>
            <a:off x="779646" y="5811559"/>
            <a:ext cx="38789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Автор: Жеребцов Алексей,</a:t>
            </a:r>
          </a:p>
          <a:p>
            <a:pPr algn="r"/>
            <a:r>
              <a:rPr lang="ru-RU" sz="3200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ИИ-9.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C3690-786B-8BD8-249C-765DDAF703C5}"/>
              </a:ext>
            </a:extLst>
          </p:cNvPr>
          <p:cNvSpPr txBox="1"/>
          <p:nvPr/>
        </p:nvSpPr>
        <p:spPr>
          <a:xfrm>
            <a:off x="336704" y="6488668"/>
            <a:ext cx="152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2023</a:t>
            </a:r>
            <a:endParaRPr lang="en-US" dirty="0">
              <a:solidFill>
                <a:srgbClr val="FFFF00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61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3BCA4D1-9697-77AD-D339-DEBA3D42B040}"/>
              </a:ext>
            </a:extLst>
          </p:cNvPr>
          <p:cNvSpPr/>
          <p:nvPr/>
        </p:nvSpPr>
        <p:spPr>
          <a:xfrm>
            <a:off x="0" y="10084"/>
            <a:ext cx="12192000" cy="685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F454599-045F-A07A-A6E5-66D7E3B080D2}"/>
              </a:ext>
            </a:extLst>
          </p:cNvPr>
          <p:cNvSpPr/>
          <p:nvPr/>
        </p:nvSpPr>
        <p:spPr>
          <a:xfrm rot="18432735">
            <a:off x="5064178" y="-185486"/>
            <a:ext cx="12216029" cy="4689369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7626091-9633-AB8D-DA2E-F462AFE905F1}"/>
              </a:ext>
            </a:extLst>
          </p:cNvPr>
          <p:cNvSpPr/>
          <p:nvPr/>
        </p:nvSpPr>
        <p:spPr>
          <a:xfrm rot="18432735">
            <a:off x="-2885396" y="607729"/>
            <a:ext cx="12216029" cy="617195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FB94E6-CE85-6778-C388-29C40E70E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243"/>
            <a:ext cx="1269841" cy="1269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F2B60B-AB78-D6EF-0625-25D0BEC217A2}"/>
              </a:ext>
            </a:extLst>
          </p:cNvPr>
          <p:cNvSpPr txBox="1"/>
          <p:nvPr/>
        </p:nvSpPr>
        <p:spPr>
          <a:xfrm>
            <a:off x="1488866" y="532014"/>
            <a:ext cx="76663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Чем я вдохновлялся:</a:t>
            </a:r>
            <a:endParaRPr lang="en-US" sz="6600" dirty="0">
              <a:solidFill>
                <a:srgbClr val="FFFF00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92C512-81AB-9E2E-77E3-ECA403E49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57" y="2726206"/>
            <a:ext cx="4327387" cy="2430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E64918-0AE9-8638-4284-107B7AA137D7}"/>
              </a:ext>
            </a:extLst>
          </p:cNvPr>
          <p:cNvSpPr txBox="1"/>
          <p:nvPr/>
        </p:nvSpPr>
        <p:spPr>
          <a:xfrm>
            <a:off x="805628" y="1780446"/>
            <a:ext cx="480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Inscryption</a:t>
            </a:r>
            <a:endParaRPr lang="ru-RU" sz="3600" dirty="0">
              <a:solidFill>
                <a:schemeClr val="accent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1A0E5-6F38-22B7-FC7E-CCC8D88EAC39}"/>
              </a:ext>
            </a:extLst>
          </p:cNvPr>
          <p:cNvSpPr txBox="1"/>
          <p:nvPr/>
        </p:nvSpPr>
        <p:spPr>
          <a:xfrm>
            <a:off x="6450562" y="1836032"/>
            <a:ext cx="480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Doki</a:t>
            </a:r>
            <a:r>
              <a:rPr lang="en-US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Doki</a:t>
            </a:r>
            <a:endParaRPr lang="ru-RU" sz="3600" dirty="0">
              <a:solidFill>
                <a:schemeClr val="accent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2634DD5-7962-8FA6-58B2-67E0E7487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49" y="2678385"/>
            <a:ext cx="4405992" cy="24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1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3BCA4D1-9697-77AD-D339-DEBA3D42B040}"/>
              </a:ext>
            </a:extLst>
          </p:cNvPr>
          <p:cNvSpPr/>
          <p:nvPr/>
        </p:nvSpPr>
        <p:spPr>
          <a:xfrm>
            <a:off x="0" y="10084"/>
            <a:ext cx="12192000" cy="685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F454599-045F-A07A-A6E5-66D7E3B080D2}"/>
              </a:ext>
            </a:extLst>
          </p:cNvPr>
          <p:cNvSpPr/>
          <p:nvPr/>
        </p:nvSpPr>
        <p:spPr>
          <a:xfrm rot="18432735">
            <a:off x="5064178" y="-185486"/>
            <a:ext cx="12216029" cy="4689369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7626091-9633-AB8D-DA2E-F462AFE905F1}"/>
              </a:ext>
            </a:extLst>
          </p:cNvPr>
          <p:cNvSpPr/>
          <p:nvPr/>
        </p:nvSpPr>
        <p:spPr>
          <a:xfrm rot="18432735">
            <a:off x="-2885396" y="607729"/>
            <a:ext cx="12216029" cy="617195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2B60B-AB78-D6EF-0625-25D0BEC217A2}"/>
              </a:ext>
            </a:extLst>
          </p:cNvPr>
          <p:cNvSpPr txBox="1"/>
          <p:nvPr/>
        </p:nvSpPr>
        <p:spPr>
          <a:xfrm>
            <a:off x="1488866" y="532014"/>
            <a:ext cx="76663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Благодарности:</a:t>
            </a:r>
            <a:endParaRPr lang="en-US" sz="6600" dirty="0">
              <a:solidFill>
                <a:srgbClr val="FFFF0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E64918-0AE9-8638-4284-107B7AA137D7}"/>
              </a:ext>
            </a:extLst>
          </p:cNvPr>
          <p:cNvSpPr txBox="1"/>
          <p:nvPr/>
        </p:nvSpPr>
        <p:spPr>
          <a:xfrm>
            <a:off x="-658870" y="1805005"/>
            <a:ext cx="480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Степанюк А.В.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9B1298-EECE-49EC-0730-E66848017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99" y="2671268"/>
            <a:ext cx="2513625" cy="3786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BBF321-EBF0-E87C-D14B-F9DE07182E71}"/>
              </a:ext>
            </a:extLst>
          </p:cNvPr>
          <p:cNvSpPr txBox="1"/>
          <p:nvPr/>
        </p:nvSpPr>
        <p:spPr>
          <a:xfrm>
            <a:off x="3282319" y="1848018"/>
            <a:ext cx="500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Снегирёв З.?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969C256-1F37-4283-2038-EDA669D8B1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1" t="20848" r="3623"/>
          <a:stretch/>
        </p:blipFill>
        <p:spPr>
          <a:xfrm>
            <a:off x="4648083" y="2671268"/>
            <a:ext cx="2240932" cy="37862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23C022-F110-21AF-DB4B-228EF993A62A}"/>
              </a:ext>
            </a:extLst>
          </p:cNvPr>
          <p:cNvSpPr txBox="1"/>
          <p:nvPr/>
        </p:nvSpPr>
        <p:spPr>
          <a:xfrm>
            <a:off x="7660154" y="1836032"/>
            <a:ext cx="480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Бегемот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3ED6A10-F644-DF90-3801-0EE19AE93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383" y="2664152"/>
            <a:ext cx="2605160" cy="379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8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A1899D-8518-5BB2-AB03-CFDFAED2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00BDBA-7903-7A06-A877-9BAA51308E97}"/>
              </a:ext>
            </a:extLst>
          </p:cNvPr>
          <p:cNvSpPr txBox="1"/>
          <p:nvPr/>
        </p:nvSpPr>
        <p:spPr>
          <a:xfrm>
            <a:off x="4269921" y="2514600"/>
            <a:ext cx="3894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Ваши вопросы</a:t>
            </a:r>
            <a:endParaRPr lang="en-US" sz="6000" dirty="0">
              <a:solidFill>
                <a:srgbClr val="FFFF00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7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A1899D-8518-5BB2-AB03-CFDFAED2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00BDBA-7903-7A06-A877-9BAA51308E97}"/>
              </a:ext>
            </a:extLst>
          </p:cNvPr>
          <p:cNvSpPr txBox="1"/>
          <p:nvPr/>
        </p:nvSpPr>
        <p:spPr>
          <a:xfrm>
            <a:off x="2898322" y="2514600"/>
            <a:ext cx="609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Спасибо за внимание!</a:t>
            </a:r>
            <a:endParaRPr lang="en-US" sz="6000" dirty="0">
              <a:solidFill>
                <a:srgbClr val="FFFF00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CF3B11-50A3-3F23-FAD8-905363CE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29"/>
            <a:ext cx="12192000" cy="6874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58B39-E45F-6526-04C8-EC9336D7726E}"/>
              </a:ext>
            </a:extLst>
          </p:cNvPr>
          <p:cNvSpPr txBox="1"/>
          <p:nvPr/>
        </p:nvSpPr>
        <p:spPr>
          <a:xfrm>
            <a:off x="718458" y="1804307"/>
            <a:ext cx="7323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Сага битв и приключений –</a:t>
            </a:r>
          </a:p>
          <a:p>
            <a:endParaRPr lang="en-US" sz="6000" dirty="0">
              <a:solidFill>
                <a:srgbClr val="FFFF0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D5A673-BFC2-798E-29E5-8B83FA524E5C}"/>
              </a:ext>
            </a:extLst>
          </p:cNvPr>
          <p:cNvSpPr txBox="1"/>
          <p:nvPr/>
        </p:nvSpPr>
        <p:spPr>
          <a:xfrm>
            <a:off x="1620982" y="2913760"/>
            <a:ext cx="10365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пошаговый текстовый квест с постепенным развитием сюжета и возможностью выхода на альтернативные концовки.</a:t>
            </a:r>
            <a:endParaRPr lang="en-US" sz="3600" dirty="0">
              <a:solidFill>
                <a:schemeClr val="accent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7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CF3B11-50A3-3F23-FAD8-905363CE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29"/>
            <a:ext cx="12192000" cy="6874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58B39-E45F-6526-04C8-EC9336D7726E}"/>
              </a:ext>
            </a:extLst>
          </p:cNvPr>
          <p:cNvSpPr txBox="1"/>
          <p:nvPr/>
        </p:nvSpPr>
        <p:spPr>
          <a:xfrm>
            <a:off x="718458" y="1804307"/>
            <a:ext cx="7323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  Цель игры -</a:t>
            </a:r>
          </a:p>
          <a:p>
            <a:endParaRPr lang="en-US" sz="6000" dirty="0">
              <a:solidFill>
                <a:srgbClr val="FFFF0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D5A673-BFC2-798E-29E5-8B83FA524E5C}"/>
              </a:ext>
            </a:extLst>
          </p:cNvPr>
          <p:cNvSpPr txBox="1"/>
          <p:nvPr/>
        </p:nvSpPr>
        <p:spPr>
          <a:xfrm>
            <a:off x="1620982" y="2913760"/>
            <a:ext cx="10365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развитие критического и логического мышления у подростковой аудитории. </a:t>
            </a:r>
            <a:endParaRPr lang="en-US" sz="3600" dirty="0">
              <a:solidFill>
                <a:schemeClr val="accent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D3F026-BEBF-ADB6-AB22-E26EAFAC0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822" y="4114089"/>
            <a:ext cx="15049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5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CF3B11-50A3-3F23-FAD8-905363CE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29"/>
            <a:ext cx="12192000" cy="6874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58B39-E45F-6526-04C8-EC9336D7726E}"/>
              </a:ext>
            </a:extLst>
          </p:cNvPr>
          <p:cNvSpPr txBox="1"/>
          <p:nvPr/>
        </p:nvSpPr>
        <p:spPr>
          <a:xfrm>
            <a:off x="1510393" y="685800"/>
            <a:ext cx="5331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Задачи игры:</a:t>
            </a:r>
            <a:endParaRPr lang="en-US" sz="6000" dirty="0">
              <a:solidFill>
                <a:srgbClr val="FFFF0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F7AF2-4237-7CD7-FECA-E8897E33EE1F}"/>
              </a:ext>
            </a:extLst>
          </p:cNvPr>
          <p:cNvSpPr txBox="1"/>
          <p:nvPr/>
        </p:nvSpPr>
        <p:spPr>
          <a:xfrm>
            <a:off x="-394244" y="2216660"/>
            <a:ext cx="480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Развлечение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7DC254-B07C-6267-5063-60159470D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265" y="3116155"/>
            <a:ext cx="2198235" cy="21982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223FB4B-B4AA-E201-E254-653270BA6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36" y="3110033"/>
            <a:ext cx="2204357" cy="22043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2999AB-4C75-E835-6E17-00D0E7A2DE9F}"/>
              </a:ext>
            </a:extLst>
          </p:cNvPr>
          <p:cNvSpPr txBox="1"/>
          <p:nvPr/>
        </p:nvSpPr>
        <p:spPr>
          <a:xfrm>
            <a:off x="4127558" y="2216661"/>
            <a:ext cx="369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Заряд бодрости</a:t>
            </a:r>
            <a:endParaRPr lang="en-US" sz="3600" dirty="0">
              <a:solidFill>
                <a:schemeClr val="accent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94991CC-4CEF-4976-CF43-89BA4E9DDC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529" y="3110033"/>
            <a:ext cx="2198235" cy="21982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D5A673-BFC2-798E-29E5-8B83FA524E5C}"/>
              </a:ext>
            </a:extLst>
          </p:cNvPr>
          <p:cNvSpPr txBox="1"/>
          <p:nvPr/>
        </p:nvSpPr>
        <p:spPr>
          <a:xfrm>
            <a:off x="7984671" y="2216661"/>
            <a:ext cx="3853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Развитие мышления</a:t>
            </a:r>
            <a:endParaRPr lang="en-US" sz="3600" dirty="0">
              <a:solidFill>
                <a:schemeClr val="accent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FCC181-BB57-12A6-384F-A049A79A1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462" y="1096294"/>
            <a:ext cx="6000763" cy="4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7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CF3B11-50A3-3F23-FAD8-905363CE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ECBDAB-C419-5D1C-6A1C-B4C06DFC5285}"/>
              </a:ext>
            </a:extLst>
          </p:cNvPr>
          <p:cNvSpPr txBox="1"/>
          <p:nvPr/>
        </p:nvSpPr>
        <p:spPr>
          <a:xfrm>
            <a:off x="1428751" y="628650"/>
            <a:ext cx="5568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Механики игры:</a:t>
            </a:r>
            <a:endParaRPr lang="en-US" sz="6000" dirty="0">
              <a:solidFill>
                <a:srgbClr val="FFFF0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BBA29-FC03-AAC2-5897-F5CF3E487528}"/>
              </a:ext>
            </a:extLst>
          </p:cNvPr>
          <p:cNvSpPr txBox="1"/>
          <p:nvPr/>
        </p:nvSpPr>
        <p:spPr>
          <a:xfrm>
            <a:off x="78032" y="1725813"/>
            <a:ext cx="480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Уникальное меню настроек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4960E-7628-4A7C-F20F-81E52EB4F65B}"/>
              </a:ext>
            </a:extLst>
          </p:cNvPr>
          <p:cNvSpPr txBox="1"/>
          <p:nvPr/>
        </p:nvSpPr>
        <p:spPr>
          <a:xfrm>
            <a:off x="5282806" y="1725812"/>
            <a:ext cx="690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Интерактивное меню выбора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A2072E-BD47-C89C-D194-BFB8A7B44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22" y="2570991"/>
            <a:ext cx="958736" cy="8988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50674C9-6267-637F-3520-CA6D01E66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13" y="2570991"/>
            <a:ext cx="1631182" cy="89881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B9DBE71-37CE-13FE-50BA-3AB5A05AB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53" y="5572125"/>
            <a:ext cx="7534275" cy="657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373925-76F7-84BA-8656-913C2BCC37A1}"/>
              </a:ext>
            </a:extLst>
          </p:cNvPr>
          <p:cNvSpPr txBox="1"/>
          <p:nvPr/>
        </p:nvSpPr>
        <p:spPr>
          <a:xfrm>
            <a:off x="2890157" y="4280815"/>
            <a:ext cx="5421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Уникальная система диалогов</a:t>
            </a:r>
          </a:p>
        </p:txBody>
      </p:sp>
    </p:spTree>
    <p:extLst>
      <p:ext uri="{BB962C8B-B14F-4D97-AF65-F5344CB8AC3E}">
        <p14:creationId xmlns:p14="http://schemas.microsoft.com/office/powerpoint/2010/main" val="340744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CF3B11-50A3-3F23-FAD8-905363CE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29"/>
            <a:ext cx="12192000" cy="6874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B56169-F056-6E07-7628-BEC1B42F39C6}"/>
              </a:ext>
            </a:extLst>
          </p:cNvPr>
          <p:cNvSpPr txBox="1"/>
          <p:nvPr/>
        </p:nvSpPr>
        <p:spPr>
          <a:xfrm>
            <a:off x="1428750" y="628650"/>
            <a:ext cx="7649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Использованные технологии:</a:t>
            </a:r>
            <a:endParaRPr lang="en-US" sz="6000" dirty="0">
              <a:solidFill>
                <a:srgbClr val="FFFF00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2533F7-8C41-B975-8B38-2443C65CD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66" y="2220686"/>
            <a:ext cx="1208314" cy="12083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22E6E4-7C6F-78BE-9855-0CA56DABE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5" y="2220685"/>
            <a:ext cx="1208315" cy="120831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887C54-B33D-5E36-CFBE-0F60552990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4031" y1="43395" x2="24031" y2="433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021" y="2329454"/>
            <a:ext cx="1988600" cy="121345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7F2301E-B263-473F-6296-82DCD5300E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26" y="3869264"/>
            <a:ext cx="3582063" cy="206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1AF2592-5DC9-4A2A-1196-FE8DC87214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514" y="4250207"/>
            <a:ext cx="1357779" cy="135777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FDCCB1F-2C7D-3995-F27C-3937D7A863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516" b="99219" l="10000" r="90000">
                        <a14:foregroundMark x1="45435" y1="50391" x2="45435" y2="50391"/>
                        <a14:foregroundMark x1="39457" y1="59375" x2="39457" y2="59375"/>
                        <a14:foregroundMark x1="36196" y1="42773" x2="36196" y2="42773"/>
                        <a14:foregroundMark x1="25761" y1="42969" x2="25761" y2="42969"/>
                        <a14:foregroundMark x1="25217" y1="41797" x2="25217" y2="41797"/>
                        <a14:foregroundMark x1="25435" y1="44727" x2="25435" y2="44727"/>
                        <a14:foregroundMark x1="24783" y1="46875" x2="24783" y2="46875"/>
                        <a14:foregroundMark x1="25109" y1="50000" x2="25109" y2="50000"/>
                        <a14:foregroundMark x1="25109" y1="54883" x2="25109" y2="54883"/>
                        <a14:foregroundMark x1="25435" y1="58789" x2="25435" y2="58789"/>
                        <a14:foregroundMark x1="25435" y1="62695" x2="25435" y2="62695"/>
                        <a14:foregroundMark x1="25761" y1="65234" x2="25761" y2="65234"/>
                        <a14:foregroundMark x1="50000" y1="92578" x2="50000" y2="92578"/>
                        <a14:foregroundMark x1="51630" y1="96094" x2="51630" y2="96094"/>
                        <a14:foregroundMark x1="26413" y1="36719" x2="26413" y2="36719"/>
                        <a14:foregroundMark x1="27935" y1="28711" x2="27935" y2="28711"/>
                        <a14:foregroundMark x1="32283" y1="18945" x2="32283" y2="18945"/>
                        <a14:foregroundMark x1="29348" y1="24805" x2="29348" y2="24805"/>
                        <a14:foregroundMark x1="32935" y1="17188" x2="32935" y2="17188"/>
                        <a14:foregroundMark x1="50652" y1="7813" x2="50652" y2="7813"/>
                        <a14:foregroundMark x1="52935" y1="4688" x2="52935" y2="4688"/>
                        <a14:foregroundMark x1="53152" y1="5469" x2="53152" y2="5469"/>
                        <a14:foregroundMark x1="54239" y1="5469" x2="66304" y2="14648"/>
                        <a14:foregroundMark x1="66304" y1="14648" x2="74783" y2="37695"/>
                        <a14:foregroundMark x1="74783" y1="37695" x2="75000" y2="38672"/>
                        <a14:foregroundMark x1="31630" y1="20313" x2="50652" y2="3516"/>
                        <a14:foregroundMark x1="50652" y1="3516" x2="53261" y2="3516"/>
                        <a14:foregroundMark x1="50543" y1="4883" x2="38696" y2="10547"/>
                        <a14:foregroundMark x1="38696" y1="10547" x2="35217" y2="14648"/>
                        <a14:foregroundMark x1="48043" y1="4883" x2="40761" y2="6445"/>
                        <a14:foregroundMark x1="37500" y1="44727" x2="35652" y2="52148"/>
                        <a14:foregroundMark x1="39348" y1="58984" x2="39022" y2="67383"/>
                        <a14:foregroundMark x1="75109" y1="46289" x2="74783" y2="59570"/>
                        <a14:foregroundMark x1="74370" y1="61462" x2="69239" y2="84961"/>
                        <a14:foregroundMark x1="74783" y1="59570" x2="74396" y2="61345"/>
                        <a14:foregroundMark x1="69239" y1="84961" x2="58551" y2="96080"/>
                        <a14:foregroundMark x1="52832" y1="98680" x2="52407" y2="98768"/>
                        <a14:foregroundMark x1="46505" y1="97277" x2="41630" y2="94727"/>
                        <a14:foregroundMark x1="41630" y1="94727" x2="32174" y2="82031"/>
                        <a14:foregroundMark x1="32174" y1="82031" x2="27391" y2="69336"/>
                        <a14:foregroundMark x1="45000" y1="47070" x2="46087" y2="58984"/>
                        <a14:backgroundMark x1="44348" y1="2148" x2="44348" y2="2148"/>
                        <a14:backgroundMark x1="24457" y1="66797" x2="24457" y2="66797"/>
                        <a14:backgroundMark x1="24891" y1="66211" x2="24891" y2="66211"/>
                        <a14:backgroundMark x1="52717" y1="99609" x2="52717" y2="99609"/>
                        <a14:backgroundMark x1="55109" y1="99414" x2="55109" y2="99414"/>
                        <a14:backgroundMark x1="56413" y1="99023" x2="56413" y2="99023"/>
                        <a14:backgroundMark x1="56957" y1="98438" x2="56957" y2="98438"/>
                        <a14:backgroundMark x1="50761" y1="99609" x2="50761" y2="99609"/>
                        <a14:backgroundMark x1="49022" y1="99609" x2="49022" y2="99609"/>
                        <a14:backgroundMark x1="49239" y1="99609" x2="51739" y2="99609"/>
                        <a14:backgroundMark x1="53478" y1="99609" x2="55435" y2="98438"/>
                        <a14:backgroundMark x1="56087" y1="99219" x2="58043" y2="97852"/>
                        <a14:backgroundMark x1="60543" y1="96289" x2="62935" y2="92773"/>
                        <a14:backgroundMark x1="56630" y1="98242" x2="53043" y2="99219"/>
                        <a14:backgroundMark x1="52500" y1="99023" x2="47283" y2="99414"/>
                        <a14:backgroundMark x1="76196" y1="62109" x2="75652" y2="66992"/>
                        <a14:backgroundMark x1="74891" y1="71094" x2="74130" y2="773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990" y="4191235"/>
            <a:ext cx="2545725" cy="141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0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CF3B11-50A3-3F23-FAD8-905363CE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29"/>
            <a:ext cx="12192000" cy="6874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B56169-F056-6E07-7628-BEC1B42F39C6}"/>
              </a:ext>
            </a:extLst>
          </p:cNvPr>
          <p:cNvSpPr txBox="1"/>
          <p:nvPr/>
        </p:nvSpPr>
        <p:spPr>
          <a:xfrm>
            <a:off x="1428750" y="628650"/>
            <a:ext cx="7649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Структура проекта:</a:t>
            </a:r>
            <a:endParaRPr lang="en-US" sz="6000" dirty="0">
              <a:solidFill>
                <a:srgbClr val="FFFF0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A034C6-6DB6-89BF-4BC7-566A1E64AD52}"/>
              </a:ext>
            </a:extLst>
          </p:cNvPr>
          <p:cNvSpPr/>
          <p:nvPr/>
        </p:nvSpPr>
        <p:spPr>
          <a:xfrm>
            <a:off x="2759529" y="1644313"/>
            <a:ext cx="6319156" cy="5091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A6EC31-1CC8-2B48-BFF1-9E632EADA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07" y="1909521"/>
            <a:ext cx="862122" cy="86212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EF9EED-4A70-B68B-AAC3-9BDF2E07D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2917" y="5604906"/>
            <a:ext cx="1067486" cy="106748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47FB6A1-54FD-47B5-C12E-AE1FDE03A0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4031" y1="43395" x2="24031" y2="433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01" y="1805360"/>
            <a:ext cx="1437261" cy="107044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372BE72-5798-1F47-F160-C084654326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122" y="2934460"/>
            <a:ext cx="989079" cy="98907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74E439A-70D9-E58B-D9A2-F6FE93892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516" b="99219" l="10000" r="90000">
                        <a14:foregroundMark x1="45435" y1="50391" x2="45435" y2="50391"/>
                        <a14:foregroundMark x1="39457" y1="59375" x2="39457" y2="59375"/>
                        <a14:foregroundMark x1="36196" y1="42773" x2="36196" y2="42773"/>
                        <a14:foregroundMark x1="25761" y1="42969" x2="25761" y2="42969"/>
                        <a14:foregroundMark x1="25217" y1="41797" x2="25217" y2="41797"/>
                        <a14:foregroundMark x1="25435" y1="44727" x2="25435" y2="44727"/>
                        <a14:foregroundMark x1="24783" y1="46875" x2="24783" y2="46875"/>
                        <a14:foregroundMark x1="25109" y1="50000" x2="25109" y2="50000"/>
                        <a14:foregroundMark x1="25109" y1="54883" x2="25109" y2="54883"/>
                        <a14:foregroundMark x1="25435" y1="58789" x2="25435" y2="58789"/>
                        <a14:foregroundMark x1="25435" y1="62695" x2="25435" y2="62695"/>
                        <a14:foregroundMark x1="25761" y1="65234" x2="25761" y2="65234"/>
                        <a14:foregroundMark x1="50000" y1="92578" x2="50000" y2="92578"/>
                        <a14:foregroundMark x1="51630" y1="96094" x2="51630" y2="96094"/>
                        <a14:foregroundMark x1="26413" y1="36719" x2="26413" y2="36719"/>
                        <a14:foregroundMark x1="27935" y1="28711" x2="27935" y2="28711"/>
                        <a14:foregroundMark x1="32283" y1="18945" x2="32283" y2="18945"/>
                        <a14:foregroundMark x1="29348" y1="24805" x2="29348" y2="24805"/>
                        <a14:foregroundMark x1="32935" y1="17188" x2="32935" y2="17188"/>
                        <a14:foregroundMark x1="50652" y1="7813" x2="50652" y2="7813"/>
                        <a14:foregroundMark x1="52935" y1="4688" x2="52935" y2="4688"/>
                        <a14:foregroundMark x1="53152" y1="5469" x2="53152" y2="5469"/>
                        <a14:foregroundMark x1="54239" y1="5469" x2="66304" y2="14648"/>
                        <a14:foregroundMark x1="66304" y1="14648" x2="74783" y2="37695"/>
                        <a14:foregroundMark x1="74783" y1="37695" x2="75000" y2="38672"/>
                        <a14:foregroundMark x1="31630" y1="20313" x2="50652" y2="3516"/>
                        <a14:foregroundMark x1="50652" y1="3516" x2="53261" y2="3516"/>
                        <a14:foregroundMark x1="50543" y1="4883" x2="38696" y2="10547"/>
                        <a14:foregroundMark x1="38696" y1="10547" x2="35217" y2="14648"/>
                        <a14:foregroundMark x1="48043" y1="4883" x2="40761" y2="6445"/>
                        <a14:foregroundMark x1="37500" y1="44727" x2="35652" y2="52148"/>
                        <a14:foregroundMark x1="39348" y1="58984" x2="39022" y2="67383"/>
                        <a14:foregroundMark x1="75109" y1="46289" x2="74783" y2="59570"/>
                        <a14:foregroundMark x1="74370" y1="61462" x2="69239" y2="84961"/>
                        <a14:foregroundMark x1="74783" y1="59570" x2="74396" y2="61345"/>
                        <a14:foregroundMark x1="69239" y1="84961" x2="58551" y2="96080"/>
                        <a14:foregroundMark x1="52832" y1="98680" x2="52407" y2="98768"/>
                        <a14:foregroundMark x1="46505" y1="97277" x2="41630" y2="94727"/>
                        <a14:foregroundMark x1="41630" y1="94727" x2="32174" y2="82031"/>
                        <a14:foregroundMark x1="32174" y1="82031" x2="27391" y2="69336"/>
                        <a14:foregroundMark x1="45000" y1="47070" x2="46087" y2="58984"/>
                        <a14:backgroundMark x1="44348" y1="2148" x2="44348" y2="2148"/>
                        <a14:backgroundMark x1="24457" y1="66797" x2="24457" y2="66797"/>
                        <a14:backgroundMark x1="24891" y1="66211" x2="24891" y2="66211"/>
                        <a14:backgroundMark x1="52717" y1="99609" x2="52717" y2="99609"/>
                        <a14:backgroundMark x1="55109" y1="99414" x2="55109" y2="99414"/>
                        <a14:backgroundMark x1="56413" y1="99023" x2="56413" y2="99023"/>
                        <a14:backgroundMark x1="56957" y1="98438" x2="56957" y2="98438"/>
                        <a14:backgroundMark x1="50761" y1="99609" x2="50761" y2="99609"/>
                        <a14:backgroundMark x1="49022" y1="99609" x2="49022" y2="99609"/>
                        <a14:backgroundMark x1="49239" y1="99609" x2="51739" y2="99609"/>
                        <a14:backgroundMark x1="53478" y1="99609" x2="55435" y2="98438"/>
                        <a14:backgroundMark x1="56087" y1="99219" x2="58043" y2="97852"/>
                        <a14:backgroundMark x1="60543" y1="96289" x2="62935" y2="92773"/>
                        <a14:backgroundMark x1="56630" y1="98242" x2="53043" y2="99219"/>
                        <a14:backgroundMark x1="52500" y1="99023" x2="47283" y2="99414"/>
                        <a14:backgroundMark x1="76196" y1="62109" x2="75652" y2="66992"/>
                        <a14:backgroundMark x1="74891" y1="71094" x2="74130" y2="773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94" y="4188361"/>
            <a:ext cx="1919933" cy="1152615"/>
          </a:xfrm>
          <a:prstGeom prst="rect">
            <a:avLst/>
          </a:prstGeom>
        </p:spPr>
      </p:pic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DBF419E6-8F2E-B030-3746-561A615E1B4C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09529" y="2340582"/>
            <a:ext cx="25302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C51790BA-B23A-E43A-1F1C-1CB8D9C7B907}"/>
              </a:ext>
            </a:extLst>
          </p:cNvPr>
          <p:cNvCxnSpPr>
            <a:cxnSpLocks/>
          </p:cNvCxnSpPr>
          <p:nvPr/>
        </p:nvCxnSpPr>
        <p:spPr>
          <a:xfrm>
            <a:off x="5829822" y="2403377"/>
            <a:ext cx="0" cy="472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9932F0E-0B70-DCC9-1494-06F8705C6B91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 flipH="1">
            <a:off x="5826661" y="3923539"/>
            <a:ext cx="1" cy="264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A0DEC488-9F49-A9FC-89D6-70D5B22C2D47}"/>
              </a:ext>
            </a:extLst>
          </p:cNvPr>
          <p:cNvCxnSpPr>
            <a:stCxn id="23" idx="2"/>
            <a:endCxn id="11" idx="0"/>
          </p:cNvCxnSpPr>
          <p:nvPr/>
        </p:nvCxnSpPr>
        <p:spPr>
          <a:xfrm flipH="1">
            <a:off x="5826660" y="5340976"/>
            <a:ext cx="1" cy="263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3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CF3B11-50A3-3F23-FAD8-905363CE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B56169-F056-6E07-7628-BEC1B42F39C6}"/>
              </a:ext>
            </a:extLst>
          </p:cNvPr>
          <p:cNvSpPr txBox="1"/>
          <p:nvPr/>
        </p:nvSpPr>
        <p:spPr>
          <a:xfrm>
            <a:off x="1428750" y="628650"/>
            <a:ext cx="7649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Проделанная работа:</a:t>
            </a:r>
            <a:endParaRPr lang="en-US" sz="6000" dirty="0">
              <a:solidFill>
                <a:srgbClr val="FFFF0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ABDDF-333F-7AD8-7447-F7098B31EA7B}"/>
              </a:ext>
            </a:extLst>
          </p:cNvPr>
          <p:cNvSpPr txBox="1"/>
          <p:nvPr/>
        </p:nvSpPr>
        <p:spPr>
          <a:xfrm>
            <a:off x="-948928" y="2266558"/>
            <a:ext cx="1052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Реализован тестовый графический функционал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8059E5-4D48-A704-F05F-32C3BF4AA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287" y="69676"/>
            <a:ext cx="3795713" cy="3326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A94ACC-3A03-91AE-13AC-14D97822BE43}"/>
              </a:ext>
            </a:extLst>
          </p:cNvPr>
          <p:cNvSpPr txBox="1"/>
          <p:nvPr/>
        </p:nvSpPr>
        <p:spPr>
          <a:xfrm>
            <a:off x="-268170" y="4293444"/>
            <a:ext cx="9164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Проведено первое закрытое бета-тестирование проекта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CDA55D1-B303-80F5-EE11-1C2BE85EC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286" y="3565079"/>
            <a:ext cx="3795713" cy="332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9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CF3B11-50A3-3F23-FAD8-905363CE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29"/>
            <a:ext cx="12192000" cy="6874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58B39-E45F-6526-04C8-EC9336D7726E}"/>
              </a:ext>
            </a:extLst>
          </p:cNvPr>
          <p:cNvSpPr txBox="1"/>
          <p:nvPr/>
        </p:nvSpPr>
        <p:spPr>
          <a:xfrm>
            <a:off x="718458" y="1804307"/>
            <a:ext cx="7323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Дальнейшее развитие:</a:t>
            </a:r>
            <a:endParaRPr lang="en-US" sz="6000" dirty="0">
              <a:solidFill>
                <a:srgbClr val="FFFF0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D5A673-BFC2-798E-29E5-8B83FA524E5C}"/>
              </a:ext>
            </a:extLst>
          </p:cNvPr>
          <p:cNvSpPr txBox="1"/>
          <p:nvPr/>
        </p:nvSpPr>
        <p:spPr>
          <a:xfrm>
            <a:off x="1620982" y="2913760"/>
            <a:ext cx="10365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дальнейшее развитие проекта заключается в представлении его как образовательного материала в открытом доступе.</a:t>
            </a:r>
            <a:endParaRPr lang="en-US" sz="3600" dirty="0">
              <a:solidFill>
                <a:schemeClr val="accent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0267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125</Words>
  <Application>Microsoft Office PowerPoint</Application>
  <PresentationFormat>Широкоэкранный</PresentationFormat>
  <Paragraphs>32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Bahnschrift SemiBold Condensed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Grand Zeyken</dc:creator>
  <cp:lastModifiedBy>Grand Zeyken</cp:lastModifiedBy>
  <cp:revision>3</cp:revision>
  <dcterms:created xsi:type="dcterms:W3CDTF">2023-03-29T01:14:44Z</dcterms:created>
  <dcterms:modified xsi:type="dcterms:W3CDTF">2023-05-12T16:21:49Z</dcterms:modified>
</cp:coreProperties>
</file>