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53671-9FC5-46F0-95EB-979317C8C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fr-FR" dirty="0"/>
            </a:br>
            <a:r>
              <a:rPr lang="fr-FR" dirty="0"/>
              <a:t>PROJET DEV WEB</a:t>
            </a:r>
            <a:br>
              <a:rPr lang="fr-FR" dirty="0"/>
            </a:br>
            <a:r>
              <a:rPr lang="fr-FR" dirty="0"/>
              <a:t>LE BON COIN</a:t>
            </a:r>
            <a:br>
              <a:rPr lang="fr-FR" dirty="0"/>
            </a:br>
            <a:r>
              <a:rPr lang="fr-FR" dirty="0"/>
              <a:t>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C97D7-B88B-4F19-A55A-A74011FB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37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14C54-80A5-468D-AF8C-23CEB8B4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  <a:br>
              <a:rPr lang="fr-FR" dirty="0"/>
            </a:br>
            <a:r>
              <a:rPr lang="fr-FR" dirty="0"/>
              <a:t>utilisées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FC737A-B9E5-40E0-ADCB-B9E9F7C64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Html / </a:t>
            </a:r>
            <a:r>
              <a:rPr lang="fr-FR" dirty="0" err="1"/>
              <a:t>css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Bootstrap </a:t>
            </a:r>
            <a:r>
              <a:rPr lang="fr-FR" sz="1000" dirty="0"/>
              <a:t>(</a:t>
            </a:r>
            <a:r>
              <a:rPr lang="fr-FR" sz="1000" dirty="0">
                <a:hlinkClick r:id="rId2"/>
              </a:rPr>
              <a:t>https://getbootstrap.com/</a:t>
            </a:r>
            <a:r>
              <a:rPr lang="fr-FR" sz="1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80656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extérieur, herbe, signe, blanc&#10;&#10;Description générée automatiquement">
            <a:extLst>
              <a:ext uri="{FF2B5EF4-FFF2-40B4-BE49-F238E27FC236}">
                <a16:creationId xmlns:a16="http://schemas.microsoft.com/office/drawing/2014/main" id="{AEFB084B-BA1F-4B99-BB04-D0D823E9D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0961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1DCEF4C-0555-45D5-8B42-D4F609DC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On a utilisé Trello aussi.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5CB6F1-BE95-4624-8E09-C9453D55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8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89C1A-73C5-4291-B940-93CC41D5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Structure de la base de données : MCD</a:t>
            </a:r>
            <a:endParaRPr lang="fr-FR" dirty="0"/>
          </a:p>
        </p:txBody>
      </p:sp>
      <p:pic>
        <p:nvPicPr>
          <p:cNvPr id="5" name="Espace réservé du contenu 4" descr="MCD de la base de données&#10;">
            <a:extLst>
              <a:ext uri="{FF2B5EF4-FFF2-40B4-BE49-F238E27FC236}">
                <a16:creationId xmlns:a16="http://schemas.microsoft.com/office/drawing/2014/main" id="{EA62292C-2CCA-445B-80C8-CA3DBD7FC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221" y="2603500"/>
            <a:ext cx="7379871" cy="3416300"/>
          </a:xfrm>
        </p:spPr>
      </p:pic>
    </p:spTree>
    <p:extLst>
      <p:ext uri="{BB962C8B-B14F-4D97-AF65-F5344CB8AC3E}">
        <p14:creationId xmlns:p14="http://schemas.microsoft.com/office/powerpoint/2010/main" val="5367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F1D32-8612-40E5-ACC5-62D06BD9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Structure de la base de données : MLD</a:t>
            </a:r>
          </a:p>
        </p:txBody>
      </p:sp>
      <p:pic>
        <p:nvPicPr>
          <p:cNvPr id="11" name="Espace réservé du contenu 10" descr="Une image contenant texte, reçu&#10;&#10;Description générée automatiquement">
            <a:extLst>
              <a:ext uri="{FF2B5EF4-FFF2-40B4-BE49-F238E27FC236}">
                <a16:creationId xmlns:a16="http://schemas.microsoft.com/office/drawing/2014/main" id="{4C71F161-F90A-4623-8EB0-47E36BB9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205" y="2603500"/>
            <a:ext cx="6791589" cy="4121844"/>
          </a:xfrm>
        </p:spPr>
      </p:pic>
    </p:spTree>
    <p:extLst>
      <p:ext uri="{BB962C8B-B14F-4D97-AF65-F5344CB8AC3E}">
        <p14:creationId xmlns:p14="http://schemas.microsoft.com/office/powerpoint/2010/main" val="21044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Espace réservé pour une image 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E2ACDEF-D4E2-4183-9E85-80A6B1FD90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056" b="6440"/>
          <a:stretch/>
        </p:blipFill>
        <p:spPr>
          <a:xfrm>
            <a:off x="1126065" y="947956"/>
            <a:ext cx="10035037" cy="49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7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pour une image 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F54BC92-6510-4277-AEFF-00E49986B1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4647" b="378"/>
          <a:stretch/>
        </p:blipFill>
        <p:spPr>
          <a:xfrm>
            <a:off x="1730754" y="1143000"/>
            <a:ext cx="8825659" cy="4355926"/>
          </a:xfrm>
        </p:spPr>
      </p:pic>
    </p:spTree>
    <p:extLst>
      <p:ext uri="{BB962C8B-B14F-4D97-AF65-F5344CB8AC3E}">
        <p14:creationId xmlns:p14="http://schemas.microsoft.com/office/powerpoint/2010/main" val="116469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EB4C7-C9CA-4DB6-9522-32F4AA7A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pour une image 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998424C-2F60-4A7E-A2C1-F8FEC766CC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8765" t="-379622" r="-68765" b="-429881"/>
          <a:stretch/>
        </p:blipFill>
        <p:spPr>
          <a:xfrm>
            <a:off x="1154954" y="685800"/>
            <a:ext cx="8825659" cy="34290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14A6B1-925C-4283-A071-6623E3BEB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Une si grande diapo pour une si petite image…</a:t>
            </a:r>
          </a:p>
        </p:txBody>
      </p:sp>
    </p:spTree>
    <p:extLst>
      <p:ext uri="{BB962C8B-B14F-4D97-AF65-F5344CB8AC3E}">
        <p14:creationId xmlns:p14="http://schemas.microsoft.com/office/powerpoint/2010/main" val="4080513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</Words>
  <Application>Microsoft Office PowerPoint</Application>
  <PresentationFormat>Grand écran</PresentationFormat>
  <Paragraphs>11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Salle d’ions</vt:lpstr>
      <vt:lpstr> PROJET DEV WEB LE BON COIN  </vt:lpstr>
      <vt:lpstr>Technologies utilisées</vt:lpstr>
      <vt:lpstr>On a utilisé Trello aussi.</vt:lpstr>
      <vt:lpstr>Structure de la base de données : MCD</vt:lpstr>
      <vt:lpstr>Structure de la base de données : MLD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DEV WEB LE BON COIN</dc:title>
  <dc:creator>Florian Poinsot</dc:creator>
  <cp:lastModifiedBy>Florian Poinsot</cp:lastModifiedBy>
  <cp:revision>2</cp:revision>
  <dcterms:created xsi:type="dcterms:W3CDTF">2020-06-16T13:59:54Z</dcterms:created>
  <dcterms:modified xsi:type="dcterms:W3CDTF">2020-06-16T14:12:04Z</dcterms:modified>
</cp:coreProperties>
</file>