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slide" Target="slides/slide7.xml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6.xml"/><Relationship Id="rId21" Type="http://schemas.openxmlformats.org/officeDocument/2006/relationships/font" Target="fonts/Merriweather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19" Type="http://schemas.openxmlformats.org/officeDocument/2006/relationships/font" Target="fonts/Merriweather-regular.fntdata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ea6e032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ea6e032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e06ae011c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e06ae011c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e06ae011c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e06ae011c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ea6e0325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ea6e0325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e06ae011c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e06ae011c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e06ae011c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e06ae011c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e06ae011c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e06ae011c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e06ae011c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e06ae011c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ea9b321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ea9b321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4770775" y="879950"/>
            <a:ext cx="3521100" cy="15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Search for the Best Stats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4770775" y="3807525"/>
            <a:ext cx="3890400" cy="999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Contributors</a:t>
            </a: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Kent Huynh, Zeynep Damarli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800" y="315650"/>
            <a:ext cx="4450325" cy="26658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Effective Field Goal % (eFG%), Personal Fouls, and Assists were the most significant stats</a:t>
            </a: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Poorly performing teams might want to focus on improving ball movement - good passes, limiting turnovers</a:t>
            </a: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3 Pointers were not as </a:t>
            </a:r>
            <a:r>
              <a:rPr lang="en" sz="1800"/>
              <a:t>significant</a:t>
            </a:r>
            <a:r>
              <a:rPr lang="en" sz="1800"/>
              <a:t> as we thought they would be</a:t>
            </a:r>
            <a:endParaRPr sz="1800"/>
          </a:p>
        </p:txBody>
      </p:sp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Scope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NBA Box Score Data 2012 - 2018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3 Machine Learning Models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Random Forest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Logistic Regression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Deep Learning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14.000 NBA games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18 Features Examined of 100+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107000" y="219775"/>
            <a:ext cx="5945100" cy="9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NBA Stats Summary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663" y="807425"/>
            <a:ext cx="7708676" cy="39778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Assist -</a:t>
            </a:r>
            <a:r>
              <a:rPr b="1" lang="en" sz="1200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a pass that immediately proceeds and sets up a scored basket</a:t>
            </a:r>
            <a:endParaRPr sz="1200">
              <a:solidFill>
                <a:srgbClr val="2828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Steal</a:t>
            </a:r>
            <a:r>
              <a:rPr lang="en" sz="1200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- occurs when a defensive player legally causes a turnover by his positive, aggressive action(s). </a:t>
            </a:r>
            <a:endParaRPr sz="1200">
              <a:solidFill>
                <a:srgbClr val="2828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</a:t>
            </a:r>
            <a:r>
              <a:rPr b="1" lang="en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bound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 statistic awarded to a player who retrieves the ball after a missed field goal or free throw.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Block- 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block or blocked shot occurs when a defensive player legally deflects a field goal attempt from an offensive player to prevent a score. 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eFG% ( Effective field goal percentage)</a:t>
            </a:r>
            <a:r>
              <a:rPr lang="en" sz="1200">
                <a:solidFill>
                  <a:srgbClr val="1519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-a statistic used in basketball to take into consideration the additional difficulty of three-point shots and the extra points awarded for making a three-pointer. </a:t>
            </a:r>
            <a:endParaRPr sz="1200">
              <a:solidFill>
                <a:srgbClr val="1519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519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sz="1200">
                <a:solidFill>
                  <a:srgbClr val="151924"/>
                </a:solidFill>
                <a:latin typeface="Arial"/>
                <a:ea typeface="Arial"/>
                <a:cs typeface="Arial"/>
                <a:sym typeface="Arial"/>
              </a:rPr>
              <a:t>2pt FGM + 1.5 * 3pt FGM) / FGA)</a:t>
            </a:r>
            <a:endParaRPr b="1" sz="1200">
              <a:solidFill>
                <a:srgbClr val="1519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TS% (True shooting percentage)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a statistic that measures a player's efficiency at shooting the ball. 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(PTS/2(FGA+0.44*FTA)*100</a:t>
            </a:r>
            <a:endParaRPr b="1"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PPP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-Points per possession</a:t>
            </a:r>
            <a:endParaRPr b="1"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- Assists and Shot Effectiveness!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Team Effective Field Goal (EFG)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Assist Stats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Personal Fouls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70% Accuracy - Decision Tree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79% Accuracy - Random Forest</a:t>
            </a:r>
            <a:endParaRPr sz="1600"/>
          </a:p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4225" y="969875"/>
            <a:ext cx="4587299" cy="320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- Fast and Accurate!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Accuracy Score - 81%</a:t>
            </a:r>
            <a:endParaRPr sz="1800"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9088" y="871975"/>
            <a:ext cx="3457575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4275" y="2418475"/>
            <a:ext cx="4667201" cy="129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 - Additional Epochs Didn’t Result in Incrreased Accuracy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81775" y="3009825"/>
            <a:ext cx="4166400" cy="29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Accuracy did not improve with epochs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Accuracy fell  between 79% - 83%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100 Epochs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9975" y="794741"/>
            <a:ext cx="4744025" cy="3280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Tableau Story Time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Limitations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game is dynamic!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NBA strategy changes over time which impacts the data pool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There are many variables that interplay - Focusing on just assists does not guarantee a win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 didn’t cover advance metrics</a:t>
            </a:r>
            <a:endParaRPr sz="2400"/>
          </a:p>
        </p:txBody>
      </p:sp>
      <p:sp>
        <p:nvSpPr>
          <p:cNvPr id="124" name="Google Shape;12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