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87" r:id="rId6"/>
    <p:sldId id="263" r:id="rId7"/>
    <p:sldId id="286" r:id="rId8"/>
    <p:sldId id="288" r:id="rId9"/>
    <p:sldId id="260" r:id="rId10"/>
  </p:sldIdLst>
  <p:sldSz cx="9144000" cy="5143500" type="screen16x9"/>
  <p:notesSz cx="6858000" cy="9144000"/>
  <p:embeddedFontLst>
    <p:embeddedFont>
      <p:font typeface="Barlow" panose="020B0604020202020204" charset="-94"/>
      <p:regular r:id="rId12"/>
      <p:bold r:id="rId13"/>
      <p:italic r:id="rId14"/>
      <p:boldItalic r:id="rId15"/>
    </p:embeddedFont>
    <p:embeddedFont>
      <p:font typeface="Barlow Light" panose="020B0604020202020204" charset="-94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aleway" panose="020B0604020202020204" charset="-94"/>
      <p:regular r:id="rId24"/>
      <p:bold r:id="rId25"/>
      <p:italic r:id="rId26"/>
      <p:boldItalic r:id="rId27"/>
    </p:embeddedFont>
    <p:embeddedFont>
      <p:font typeface="Raleway SemiBold" panose="020B0604020202020204" charset="-94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ğur Çelik" initials="UÇ" lastIdx="2" clrIdx="0">
    <p:extLst>
      <p:ext uri="{19B8F6BF-5375-455C-9EA6-DF929625EA0E}">
        <p15:presenceInfo xmlns:p15="http://schemas.microsoft.com/office/powerpoint/2012/main" userId="Uğur Çel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EE195C-FD34-471B-BF69-B0E26C42AA82}">
  <a:tblStyle styleId="{DBEE195C-FD34-471B-BF69-B0E26C42A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92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505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64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69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fttt.com/amazon_alexa?utm_medium=Help&amp;utm_source=Basics&amp;utm_campaign=Using_IFTTT" TargetMode="External"/><Relationship Id="rId3" Type="http://schemas.openxmlformats.org/officeDocument/2006/relationships/hyperlink" Target="https://ifttt.com/twitter?utm_medium=Help&amp;utm_source=Basics&amp;utm_campaign=Using_IFTTT" TargetMode="External"/><Relationship Id="rId7" Type="http://schemas.openxmlformats.org/officeDocument/2006/relationships/hyperlink" Target="https://ifttt.com/fitbit?utm_medium=Help&amp;utm_source=Basics&amp;utm_campaign=Using_IFTT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fttt.com/nest_thermostat?utm_medium=Help&amp;utm_source=Basics&amp;utm_campaign=Using_IFTTT" TargetMode="External"/><Relationship Id="rId5" Type="http://schemas.openxmlformats.org/officeDocument/2006/relationships/hyperlink" Target="https://ifttt.com/evernote?utm_medium=Help&amp;utm_source=Basics&amp;utm_campaign=Using_IFTTT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ifttt.com/dropbox?utm_medium=Help&amp;utm_source=Basics&amp;utm_campaign=Using_IFTTT" TargetMode="External"/><Relationship Id="rId9" Type="http://schemas.openxmlformats.org/officeDocument/2006/relationships/hyperlink" Target="https://ifttt.com/google_assistant?utm_medium=Help&amp;utm_source=Basics&amp;utm_campaign=Using_IFTT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725582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Akıllı Ev Otomasyon Projesi</a:t>
            </a:r>
            <a:endParaRPr dirty="0"/>
          </a:p>
        </p:txBody>
      </p:sp>
      <p:sp>
        <p:nvSpPr>
          <p:cNvPr id="339" name="Google Shape;345;p13">
            <a:extLst>
              <a:ext uri="{FF2B5EF4-FFF2-40B4-BE49-F238E27FC236}">
                <a16:creationId xmlns:a16="http://schemas.microsoft.com/office/drawing/2014/main" id="{16AF3E09-1F38-47E3-A81A-F820D773A745}"/>
              </a:ext>
            </a:extLst>
          </p:cNvPr>
          <p:cNvSpPr txBox="1">
            <a:spLocks/>
          </p:cNvSpPr>
          <p:nvPr/>
        </p:nvSpPr>
        <p:spPr>
          <a:xfrm>
            <a:off x="1138057" y="3703817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lvl="0" indent="-171450">
              <a:lnSpc>
                <a:spcPct val="110000"/>
              </a:lnSpc>
              <a:spcBef>
                <a:spcPts val="600"/>
              </a:spcBef>
              <a:buClr>
                <a:srgbClr val="3A3F50"/>
              </a:buClr>
              <a:buSzPts val="1100"/>
              <a:buFont typeface="Barlow Light"/>
              <a:buChar char="▸"/>
            </a:pPr>
            <a:r>
              <a:rPr lang="tr-TR" sz="1200" dirty="0">
                <a:solidFill>
                  <a:srgbClr val="3A3F50"/>
                </a:solidFill>
                <a:latin typeface="Barlow Light"/>
                <a:sym typeface="Barlow Light"/>
              </a:rPr>
              <a:t>Zeynep ALDİNÇ</a:t>
            </a:r>
          </a:p>
          <a:p>
            <a:pPr marL="171450" lvl="0" indent="-171450">
              <a:lnSpc>
                <a:spcPct val="110000"/>
              </a:lnSpc>
              <a:spcBef>
                <a:spcPts val="600"/>
              </a:spcBef>
              <a:buClr>
                <a:srgbClr val="3A3F50"/>
              </a:buClr>
              <a:buSzPts val="1100"/>
              <a:buFont typeface="Barlow Light"/>
              <a:buChar char="▸"/>
            </a:pPr>
            <a:r>
              <a:rPr lang="tr-TR" sz="1200" dirty="0">
                <a:solidFill>
                  <a:srgbClr val="3A3F50"/>
                </a:solidFill>
                <a:latin typeface="Barlow Light"/>
                <a:sym typeface="Barlow Light"/>
              </a:rPr>
              <a:t>Hüsne İrem KAYA</a:t>
            </a:r>
          </a:p>
          <a:p>
            <a:pPr marL="171450" lvl="0" indent="-171450">
              <a:lnSpc>
                <a:spcPct val="110000"/>
              </a:lnSpc>
              <a:spcBef>
                <a:spcPts val="600"/>
              </a:spcBef>
              <a:buClr>
                <a:srgbClr val="3A3F50"/>
              </a:buClr>
              <a:buSzPts val="1100"/>
              <a:buFont typeface="Barlow Light"/>
              <a:buChar char="▸"/>
            </a:pPr>
            <a:r>
              <a:rPr lang="tr-TR" sz="1200" dirty="0">
                <a:solidFill>
                  <a:srgbClr val="3A3F50"/>
                </a:solidFill>
                <a:latin typeface="Barlow Light"/>
                <a:sym typeface="Barlow Light"/>
              </a:rPr>
              <a:t>Uğur ÇELİK</a:t>
            </a:r>
          </a:p>
        </p:txBody>
      </p:sp>
      <p:sp>
        <p:nvSpPr>
          <p:cNvPr id="340" name="Google Shape;345;p13">
            <a:extLst>
              <a:ext uri="{FF2B5EF4-FFF2-40B4-BE49-F238E27FC236}">
                <a16:creationId xmlns:a16="http://schemas.microsoft.com/office/drawing/2014/main" id="{EA8D27CC-D290-48FB-884D-A9C58CA6FC41}"/>
              </a:ext>
            </a:extLst>
          </p:cNvPr>
          <p:cNvSpPr txBox="1">
            <a:spLocks/>
          </p:cNvSpPr>
          <p:nvPr/>
        </p:nvSpPr>
        <p:spPr>
          <a:xfrm>
            <a:off x="8287098" y="4721927"/>
            <a:ext cx="584972" cy="3658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lvl="0" indent="-171450">
              <a:lnSpc>
                <a:spcPct val="110000"/>
              </a:lnSpc>
              <a:spcBef>
                <a:spcPts val="600"/>
              </a:spcBef>
              <a:buClr>
                <a:srgbClr val="3A3F50"/>
              </a:buClr>
              <a:buSzPts val="1100"/>
              <a:buFont typeface="Barlow Light"/>
              <a:buChar char="▸"/>
            </a:pPr>
            <a:r>
              <a:rPr lang="tr-TR" sz="1200" dirty="0">
                <a:solidFill>
                  <a:srgbClr val="3A3F50"/>
                </a:solidFill>
                <a:latin typeface="Barlow Light"/>
                <a:sym typeface="Barlow Light"/>
              </a:rPr>
              <a:t>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Sunum İçeriği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971515" y="1913851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tr-TR" sz="1200" b="1" dirty="0"/>
              <a:t>Projenin Amacı </a:t>
            </a:r>
            <a:endParaRPr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tr-TR" sz="1200" dirty="0"/>
              <a:t>Kullanılan teknolojiler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tr-TR" sz="1200" dirty="0"/>
              <a:t>Sistem İşleyişi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5980446" y="344733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4409;p39">
            <a:extLst>
              <a:ext uri="{FF2B5EF4-FFF2-40B4-BE49-F238E27FC236}">
                <a16:creationId xmlns:a16="http://schemas.microsoft.com/office/drawing/2014/main" id="{3FE9217E-B5F9-4843-A557-71E76A0AAA5D}"/>
              </a:ext>
            </a:extLst>
          </p:cNvPr>
          <p:cNvGrpSpPr/>
          <p:nvPr/>
        </p:nvGrpSpPr>
        <p:grpSpPr>
          <a:xfrm>
            <a:off x="4302805" y="2144503"/>
            <a:ext cx="1795295" cy="2247041"/>
            <a:chOff x="584925" y="238125"/>
            <a:chExt cx="415200" cy="525100"/>
          </a:xfrm>
          <a:solidFill>
            <a:schemeClr val="accent1"/>
          </a:solidFill>
        </p:grpSpPr>
        <p:sp>
          <p:nvSpPr>
            <p:cNvPr id="35" name="Google Shape;4410;p39">
              <a:extLst>
                <a:ext uri="{FF2B5EF4-FFF2-40B4-BE49-F238E27FC236}">
                  <a16:creationId xmlns:a16="http://schemas.microsoft.com/office/drawing/2014/main" id="{8808559A-30E5-459C-9D2D-0EB3D069002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4411;p39">
              <a:extLst>
                <a:ext uri="{FF2B5EF4-FFF2-40B4-BE49-F238E27FC236}">
                  <a16:creationId xmlns:a16="http://schemas.microsoft.com/office/drawing/2014/main" id="{1A8265C3-D86B-4213-91C2-83122890DAE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4412;p39">
              <a:extLst>
                <a:ext uri="{FF2B5EF4-FFF2-40B4-BE49-F238E27FC236}">
                  <a16:creationId xmlns:a16="http://schemas.microsoft.com/office/drawing/2014/main" id="{EA1DD23D-B6A6-4DF5-8339-851C3E8120C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4413;p39">
              <a:extLst>
                <a:ext uri="{FF2B5EF4-FFF2-40B4-BE49-F238E27FC236}">
                  <a16:creationId xmlns:a16="http://schemas.microsoft.com/office/drawing/2014/main" id="{0104032A-8303-47A6-9AAC-85C45726E84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4414;p39">
              <a:extLst>
                <a:ext uri="{FF2B5EF4-FFF2-40B4-BE49-F238E27FC236}">
                  <a16:creationId xmlns:a16="http://schemas.microsoft.com/office/drawing/2014/main" id="{E4A53D35-1DE2-4851-BE76-8237344F9456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4415;p39">
              <a:extLst>
                <a:ext uri="{FF2B5EF4-FFF2-40B4-BE49-F238E27FC236}">
                  <a16:creationId xmlns:a16="http://schemas.microsoft.com/office/drawing/2014/main" id="{9BDAE5FE-C8A2-430D-8ADF-D32320327483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Projenin Amacı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tr-TR" dirty="0"/>
              <a:t>Ev cihazlarının uzaktan kontrolü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tr-TR" dirty="0"/>
              <a:t>Yeniliklerin hayatımıza olan etkisinin gösterilmesi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tr-TR" dirty="0"/>
              <a:t>Zamandan tasarruf edilmesi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Kullanılan Teknolojiler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51008" y="3287726"/>
            <a:ext cx="4811542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Web servisler, Yazılımlar ve Bulut platformlar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5329335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tr-TR" dirty="0"/>
              <a:t>Bulut servisidir.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tr-TR" dirty="0"/>
              <a:t>Gerçek zamanlı veri saklar.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tr-TR" dirty="0"/>
              <a:t>Web servis desteği bulunur.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Adafruit</a:t>
            </a:r>
            <a:r>
              <a:rPr lang="tr-TR" dirty="0"/>
              <a:t> IO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Resim 2" descr="pencere içeren bir resim&#10;&#10;Açıklama otomatik olarak oluşturuldu">
            <a:extLst>
              <a:ext uri="{FF2B5EF4-FFF2-40B4-BE49-F238E27FC236}">
                <a16:creationId xmlns:a16="http://schemas.microsoft.com/office/drawing/2014/main" id="{091318AE-8AAC-44A9-AAEC-1374A206F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58" y="276748"/>
            <a:ext cx="4426310" cy="1106577"/>
          </a:xfrm>
          <a:prstGeom prst="rect">
            <a:avLst/>
          </a:prstGeom>
        </p:spPr>
      </p:pic>
      <p:grpSp>
        <p:nvGrpSpPr>
          <p:cNvPr id="142" name="Google Shape;744;p18">
            <a:extLst>
              <a:ext uri="{FF2B5EF4-FFF2-40B4-BE49-F238E27FC236}">
                <a16:creationId xmlns:a16="http://schemas.microsoft.com/office/drawing/2014/main" id="{9801FC55-BF44-4C37-B477-A221688FFEE5}"/>
              </a:ext>
            </a:extLst>
          </p:cNvPr>
          <p:cNvGrpSpPr/>
          <p:nvPr/>
        </p:nvGrpSpPr>
        <p:grpSpPr>
          <a:xfrm>
            <a:off x="5786533" y="1688300"/>
            <a:ext cx="2681397" cy="2739288"/>
            <a:chOff x="2152750" y="190500"/>
            <a:chExt cx="4293756" cy="4762499"/>
          </a:xfrm>
        </p:grpSpPr>
        <p:sp>
          <p:nvSpPr>
            <p:cNvPr id="143" name="Google Shape;745;p18">
              <a:extLst>
                <a:ext uri="{FF2B5EF4-FFF2-40B4-BE49-F238E27FC236}">
                  <a16:creationId xmlns:a16="http://schemas.microsoft.com/office/drawing/2014/main" id="{A3D83BF9-3272-4552-95AF-227EFF9349BA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46;p18">
              <a:extLst>
                <a:ext uri="{FF2B5EF4-FFF2-40B4-BE49-F238E27FC236}">
                  <a16:creationId xmlns:a16="http://schemas.microsoft.com/office/drawing/2014/main" id="{3B935DA5-BE1C-409A-8DD3-489A1AE94C86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47;p18">
              <a:extLst>
                <a:ext uri="{FF2B5EF4-FFF2-40B4-BE49-F238E27FC236}">
                  <a16:creationId xmlns:a16="http://schemas.microsoft.com/office/drawing/2014/main" id="{860CF78F-551F-429E-9182-D5210833CA29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48;p18">
              <a:extLst>
                <a:ext uri="{FF2B5EF4-FFF2-40B4-BE49-F238E27FC236}">
                  <a16:creationId xmlns:a16="http://schemas.microsoft.com/office/drawing/2014/main" id="{B0DEBABD-3D58-4828-BDB5-268F2E1219CD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49;p18">
              <a:extLst>
                <a:ext uri="{FF2B5EF4-FFF2-40B4-BE49-F238E27FC236}">
                  <a16:creationId xmlns:a16="http://schemas.microsoft.com/office/drawing/2014/main" id="{558AF911-3AC7-4B91-B237-6DD3B446CDDB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50;p18">
              <a:extLst>
                <a:ext uri="{FF2B5EF4-FFF2-40B4-BE49-F238E27FC236}">
                  <a16:creationId xmlns:a16="http://schemas.microsoft.com/office/drawing/2014/main" id="{0F3C5D8F-7ABC-4553-A4DB-B242835D97EB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51;p18">
              <a:extLst>
                <a:ext uri="{FF2B5EF4-FFF2-40B4-BE49-F238E27FC236}">
                  <a16:creationId xmlns:a16="http://schemas.microsoft.com/office/drawing/2014/main" id="{BBA6EA72-F405-4932-AA06-43576E9837DC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52;p18">
              <a:extLst>
                <a:ext uri="{FF2B5EF4-FFF2-40B4-BE49-F238E27FC236}">
                  <a16:creationId xmlns:a16="http://schemas.microsoft.com/office/drawing/2014/main" id="{2376CF9E-F2D2-4AE1-AEC7-B7944542B7BD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3;p18">
              <a:extLst>
                <a:ext uri="{FF2B5EF4-FFF2-40B4-BE49-F238E27FC236}">
                  <a16:creationId xmlns:a16="http://schemas.microsoft.com/office/drawing/2014/main" id="{131C84E6-5930-4D6C-A7CB-95DAC7D6CF56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4;p18">
              <a:extLst>
                <a:ext uri="{FF2B5EF4-FFF2-40B4-BE49-F238E27FC236}">
                  <a16:creationId xmlns:a16="http://schemas.microsoft.com/office/drawing/2014/main" id="{EDC5B28F-4BB5-4DB8-BC9D-D5C925061C3C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55;p18">
              <a:extLst>
                <a:ext uri="{FF2B5EF4-FFF2-40B4-BE49-F238E27FC236}">
                  <a16:creationId xmlns:a16="http://schemas.microsoft.com/office/drawing/2014/main" id="{B92A942E-4F72-4465-9ADB-705CEC78472D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56;p18">
              <a:extLst>
                <a:ext uri="{FF2B5EF4-FFF2-40B4-BE49-F238E27FC236}">
                  <a16:creationId xmlns:a16="http://schemas.microsoft.com/office/drawing/2014/main" id="{C5A9FBEC-A46D-4A85-B01D-5EBE0140576A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57;p18">
              <a:extLst>
                <a:ext uri="{FF2B5EF4-FFF2-40B4-BE49-F238E27FC236}">
                  <a16:creationId xmlns:a16="http://schemas.microsoft.com/office/drawing/2014/main" id="{AF03A1B4-1767-45BB-A598-F00EE2A60945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58;p18">
              <a:extLst>
                <a:ext uri="{FF2B5EF4-FFF2-40B4-BE49-F238E27FC236}">
                  <a16:creationId xmlns:a16="http://schemas.microsoft.com/office/drawing/2014/main" id="{B1892902-0BC1-4140-8B62-302B6F6A6E42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59;p18">
              <a:extLst>
                <a:ext uri="{FF2B5EF4-FFF2-40B4-BE49-F238E27FC236}">
                  <a16:creationId xmlns:a16="http://schemas.microsoft.com/office/drawing/2014/main" id="{DF372582-3FA2-41A0-B775-889E0D4FBF78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60;p18">
              <a:extLst>
                <a:ext uri="{FF2B5EF4-FFF2-40B4-BE49-F238E27FC236}">
                  <a16:creationId xmlns:a16="http://schemas.microsoft.com/office/drawing/2014/main" id="{9D7438B1-03C5-44D5-AD70-05849CE440F9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61;p18">
              <a:extLst>
                <a:ext uri="{FF2B5EF4-FFF2-40B4-BE49-F238E27FC236}">
                  <a16:creationId xmlns:a16="http://schemas.microsoft.com/office/drawing/2014/main" id="{73F8F185-4F97-4931-BCD2-43814D69AE62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62;p18">
              <a:extLst>
                <a:ext uri="{FF2B5EF4-FFF2-40B4-BE49-F238E27FC236}">
                  <a16:creationId xmlns:a16="http://schemas.microsoft.com/office/drawing/2014/main" id="{474CA82F-D605-49EF-8BD5-84BC62EEBCF9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3;p18">
              <a:extLst>
                <a:ext uri="{FF2B5EF4-FFF2-40B4-BE49-F238E27FC236}">
                  <a16:creationId xmlns:a16="http://schemas.microsoft.com/office/drawing/2014/main" id="{799117D6-05B8-404B-9C42-825244EDBD98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4;p18">
              <a:extLst>
                <a:ext uri="{FF2B5EF4-FFF2-40B4-BE49-F238E27FC236}">
                  <a16:creationId xmlns:a16="http://schemas.microsoft.com/office/drawing/2014/main" id="{82FF3DB9-1E78-4E7F-A341-1135FC14CD9F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65;p18">
              <a:extLst>
                <a:ext uri="{FF2B5EF4-FFF2-40B4-BE49-F238E27FC236}">
                  <a16:creationId xmlns:a16="http://schemas.microsoft.com/office/drawing/2014/main" id="{FE448496-613D-4ED9-B67F-5C834A51ABCD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66;p18">
              <a:extLst>
                <a:ext uri="{FF2B5EF4-FFF2-40B4-BE49-F238E27FC236}">
                  <a16:creationId xmlns:a16="http://schemas.microsoft.com/office/drawing/2014/main" id="{81370746-986B-4E55-AE58-0C527E521A39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67;p18">
              <a:extLst>
                <a:ext uri="{FF2B5EF4-FFF2-40B4-BE49-F238E27FC236}">
                  <a16:creationId xmlns:a16="http://schemas.microsoft.com/office/drawing/2014/main" id="{2542FFB4-2E69-4EF4-A21F-28BEA6380A5C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68;p18">
              <a:extLst>
                <a:ext uri="{FF2B5EF4-FFF2-40B4-BE49-F238E27FC236}">
                  <a16:creationId xmlns:a16="http://schemas.microsoft.com/office/drawing/2014/main" id="{631EE8FF-491B-43E4-B6D3-3FF7D869370C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69;p18">
              <a:extLst>
                <a:ext uri="{FF2B5EF4-FFF2-40B4-BE49-F238E27FC236}">
                  <a16:creationId xmlns:a16="http://schemas.microsoft.com/office/drawing/2014/main" id="{6C4FEEBF-A82D-452D-9AB6-AEAC8B7DDBBB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70;p18">
              <a:extLst>
                <a:ext uri="{FF2B5EF4-FFF2-40B4-BE49-F238E27FC236}">
                  <a16:creationId xmlns:a16="http://schemas.microsoft.com/office/drawing/2014/main" id="{92B041E8-F19E-41C3-8365-63D639EFF6C6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71;p18">
              <a:extLst>
                <a:ext uri="{FF2B5EF4-FFF2-40B4-BE49-F238E27FC236}">
                  <a16:creationId xmlns:a16="http://schemas.microsoft.com/office/drawing/2014/main" id="{A4B185B1-5EB0-4C75-A024-C066A72999AA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72;p18">
              <a:extLst>
                <a:ext uri="{FF2B5EF4-FFF2-40B4-BE49-F238E27FC236}">
                  <a16:creationId xmlns:a16="http://schemas.microsoft.com/office/drawing/2014/main" id="{D0BD6872-E0BE-4A73-B861-FB2F61378B01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3;p18">
              <a:extLst>
                <a:ext uri="{FF2B5EF4-FFF2-40B4-BE49-F238E27FC236}">
                  <a16:creationId xmlns:a16="http://schemas.microsoft.com/office/drawing/2014/main" id="{982CC95F-5E1D-4DAB-8E57-35BFCF8C3310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4;p18">
              <a:extLst>
                <a:ext uri="{FF2B5EF4-FFF2-40B4-BE49-F238E27FC236}">
                  <a16:creationId xmlns:a16="http://schemas.microsoft.com/office/drawing/2014/main" id="{76E1DD3C-B167-4BFD-BAAA-7846F3AF9177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75;p18">
              <a:extLst>
                <a:ext uri="{FF2B5EF4-FFF2-40B4-BE49-F238E27FC236}">
                  <a16:creationId xmlns:a16="http://schemas.microsoft.com/office/drawing/2014/main" id="{D07FF9C9-1E86-4572-BD7A-796847E93C3D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76;p18">
              <a:extLst>
                <a:ext uri="{FF2B5EF4-FFF2-40B4-BE49-F238E27FC236}">
                  <a16:creationId xmlns:a16="http://schemas.microsoft.com/office/drawing/2014/main" id="{E46D18B2-1F1E-419A-BBD6-C57DEEAB7750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77;p18">
              <a:extLst>
                <a:ext uri="{FF2B5EF4-FFF2-40B4-BE49-F238E27FC236}">
                  <a16:creationId xmlns:a16="http://schemas.microsoft.com/office/drawing/2014/main" id="{ED743E3F-424B-411B-AB13-51579485D590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78;p18">
              <a:extLst>
                <a:ext uri="{FF2B5EF4-FFF2-40B4-BE49-F238E27FC236}">
                  <a16:creationId xmlns:a16="http://schemas.microsoft.com/office/drawing/2014/main" id="{07D65EE1-4303-4B79-A0FC-62C0446A620A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79;p18">
              <a:extLst>
                <a:ext uri="{FF2B5EF4-FFF2-40B4-BE49-F238E27FC236}">
                  <a16:creationId xmlns:a16="http://schemas.microsoft.com/office/drawing/2014/main" id="{117A886F-B858-4B5A-9599-B11C36B06E5F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80;p18">
              <a:extLst>
                <a:ext uri="{FF2B5EF4-FFF2-40B4-BE49-F238E27FC236}">
                  <a16:creationId xmlns:a16="http://schemas.microsoft.com/office/drawing/2014/main" id="{0081A222-87CD-4272-958E-851AB055E3D6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81;p18">
              <a:extLst>
                <a:ext uri="{FF2B5EF4-FFF2-40B4-BE49-F238E27FC236}">
                  <a16:creationId xmlns:a16="http://schemas.microsoft.com/office/drawing/2014/main" id="{58E04896-A3C2-484F-B014-7B6B851B1C81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82;p18">
              <a:extLst>
                <a:ext uri="{FF2B5EF4-FFF2-40B4-BE49-F238E27FC236}">
                  <a16:creationId xmlns:a16="http://schemas.microsoft.com/office/drawing/2014/main" id="{829976B3-7286-4AD6-9A2E-D9617FAF24EC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3;p18">
              <a:extLst>
                <a:ext uri="{FF2B5EF4-FFF2-40B4-BE49-F238E27FC236}">
                  <a16:creationId xmlns:a16="http://schemas.microsoft.com/office/drawing/2014/main" id="{49863FE2-515D-4ABD-9A5C-69F4A79ECF9B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4;p18">
              <a:extLst>
                <a:ext uri="{FF2B5EF4-FFF2-40B4-BE49-F238E27FC236}">
                  <a16:creationId xmlns:a16="http://schemas.microsoft.com/office/drawing/2014/main" id="{39C3C900-8B85-4ED9-B3E8-F73BFFC4F73A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85;p18">
              <a:extLst>
                <a:ext uri="{FF2B5EF4-FFF2-40B4-BE49-F238E27FC236}">
                  <a16:creationId xmlns:a16="http://schemas.microsoft.com/office/drawing/2014/main" id="{8A2115C4-8182-4474-8E3E-7375A6F6BCB6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86;p18">
              <a:extLst>
                <a:ext uri="{FF2B5EF4-FFF2-40B4-BE49-F238E27FC236}">
                  <a16:creationId xmlns:a16="http://schemas.microsoft.com/office/drawing/2014/main" id="{572FAB65-C4AA-4613-9992-51B8739FFE56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87;p18">
              <a:extLst>
                <a:ext uri="{FF2B5EF4-FFF2-40B4-BE49-F238E27FC236}">
                  <a16:creationId xmlns:a16="http://schemas.microsoft.com/office/drawing/2014/main" id="{3F0597B5-D808-4D06-93C3-1049DCF46ADB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88;p18">
              <a:extLst>
                <a:ext uri="{FF2B5EF4-FFF2-40B4-BE49-F238E27FC236}">
                  <a16:creationId xmlns:a16="http://schemas.microsoft.com/office/drawing/2014/main" id="{B35EA04D-4276-42FA-8476-5DB6399C4CC8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89;p18">
              <a:extLst>
                <a:ext uri="{FF2B5EF4-FFF2-40B4-BE49-F238E27FC236}">
                  <a16:creationId xmlns:a16="http://schemas.microsoft.com/office/drawing/2014/main" id="{6288A4A9-8389-46AA-995B-D17644092045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90;p18">
              <a:extLst>
                <a:ext uri="{FF2B5EF4-FFF2-40B4-BE49-F238E27FC236}">
                  <a16:creationId xmlns:a16="http://schemas.microsoft.com/office/drawing/2014/main" id="{FDE4722D-DA61-4A1E-9035-C9E258A97779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91;p18">
              <a:extLst>
                <a:ext uri="{FF2B5EF4-FFF2-40B4-BE49-F238E27FC236}">
                  <a16:creationId xmlns:a16="http://schemas.microsoft.com/office/drawing/2014/main" id="{640637FA-3C5E-48C9-9064-B767B571C4A7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92;p18">
              <a:extLst>
                <a:ext uri="{FF2B5EF4-FFF2-40B4-BE49-F238E27FC236}">
                  <a16:creationId xmlns:a16="http://schemas.microsoft.com/office/drawing/2014/main" id="{D6606D26-8168-4B4F-8443-080E33ED90CC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3;p18">
              <a:extLst>
                <a:ext uri="{FF2B5EF4-FFF2-40B4-BE49-F238E27FC236}">
                  <a16:creationId xmlns:a16="http://schemas.microsoft.com/office/drawing/2014/main" id="{8B3EF190-D48D-49EB-8E69-4914164744E0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4;p18">
              <a:extLst>
                <a:ext uri="{FF2B5EF4-FFF2-40B4-BE49-F238E27FC236}">
                  <a16:creationId xmlns:a16="http://schemas.microsoft.com/office/drawing/2014/main" id="{517DE54F-6507-4204-AD13-D3BDB19B79F0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795;p18">
              <a:extLst>
                <a:ext uri="{FF2B5EF4-FFF2-40B4-BE49-F238E27FC236}">
                  <a16:creationId xmlns:a16="http://schemas.microsoft.com/office/drawing/2014/main" id="{F8515E8B-9C7B-4AFD-AA3E-974AADA51A2C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796;p18">
              <a:extLst>
                <a:ext uri="{FF2B5EF4-FFF2-40B4-BE49-F238E27FC236}">
                  <a16:creationId xmlns:a16="http://schemas.microsoft.com/office/drawing/2014/main" id="{65844755-E139-4F2B-858A-6FD258C45468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797;p18">
              <a:extLst>
                <a:ext uri="{FF2B5EF4-FFF2-40B4-BE49-F238E27FC236}">
                  <a16:creationId xmlns:a16="http://schemas.microsoft.com/office/drawing/2014/main" id="{FE232921-4F1D-4387-8700-E6971E7E7A1A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798;p18">
              <a:extLst>
                <a:ext uri="{FF2B5EF4-FFF2-40B4-BE49-F238E27FC236}">
                  <a16:creationId xmlns:a16="http://schemas.microsoft.com/office/drawing/2014/main" id="{A4751975-AB79-402F-9138-7A1765F62F68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799;p18">
              <a:extLst>
                <a:ext uri="{FF2B5EF4-FFF2-40B4-BE49-F238E27FC236}">
                  <a16:creationId xmlns:a16="http://schemas.microsoft.com/office/drawing/2014/main" id="{5F99B099-FD9F-4723-B552-DD61B06F6D60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00;p18">
              <a:extLst>
                <a:ext uri="{FF2B5EF4-FFF2-40B4-BE49-F238E27FC236}">
                  <a16:creationId xmlns:a16="http://schemas.microsoft.com/office/drawing/2014/main" id="{47E3194F-2A8E-4E32-881E-98CCFE00FFB5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01;p18">
              <a:extLst>
                <a:ext uri="{FF2B5EF4-FFF2-40B4-BE49-F238E27FC236}">
                  <a16:creationId xmlns:a16="http://schemas.microsoft.com/office/drawing/2014/main" id="{4D736743-ACD6-4052-A33B-DD25C2EB5C79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02;p18">
              <a:extLst>
                <a:ext uri="{FF2B5EF4-FFF2-40B4-BE49-F238E27FC236}">
                  <a16:creationId xmlns:a16="http://schemas.microsoft.com/office/drawing/2014/main" id="{BAFF5FCE-CED2-43BE-92AD-0B86FC69DD8C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3;p18">
              <a:extLst>
                <a:ext uri="{FF2B5EF4-FFF2-40B4-BE49-F238E27FC236}">
                  <a16:creationId xmlns:a16="http://schemas.microsoft.com/office/drawing/2014/main" id="{5B68E5A3-4D6D-4DFA-8743-6AC92814FE5A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4;p18">
              <a:extLst>
                <a:ext uri="{FF2B5EF4-FFF2-40B4-BE49-F238E27FC236}">
                  <a16:creationId xmlns:a16="http://schemas.microsoft.com/office/drawing/2014/main" id="{2DDF1D83-9DB7-43CF-A04D-649E4F7D51DB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05;p18">
              <a:extLst>
                <a:ext uri="{FF2B5EF4-FFF2-40B4-BE49-F238E27FC236}">
                  <a16:creationId xmlns:a16="http://schemas.microsoft.com/office/drawing/2014/main" id="{6DCEE596-5EEB-4728-8A96-3BB6C9FE25E5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06;p18">
              <a:extLst>
                <a:ext uri="{FF2B5EF4-FFF2-40B4-BE49-F238E27FC236}">
                  <a16:creationId xmlns:a16="http://schemas.microsoft.com/office/drawing/2014/main" id="{BDC67BE8-DA61-4D6F-B31B-47354EB15362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07;p18">
              <a:extLst>
                <a:ext uri="{FF2B5EF4-FFF2-40B4-BE49-F238E27FC236}">
                  <a16:creationId xmlns:a16="http://schemas.microsoft.com/office/drawing/2014/main" id="{7A39EF99-F567-4C52-9706-559906BAC7A0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08;p18">
              <a:extLst>
                <a:ext uri="{FF2B5EF4-FFF2-40B4-BE49-F238E27FC236}">
                  <a16:creationId xmlns:a16="http://schemas.microsoft.com/office/drawing/2014/main" id="{FFBE9AB1-C6C7-4AE1-A38D-F873C47CDCD7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09;p18">
              <a:extLst>
                <a:ext uri="{FF2B5EF4-FFF2-40B4-BE49-F238E27FC236}">
                  <a16:creationId xmlns:a16="http://schemas.microsoft.com/office/drawing/2014/main" id="{5B2CAAD6-BBFF-439B-8DCE-257C117EE254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10;p18">
              <a:extLst>
                <a:ext uri="{FF2B5EF4-FFF2-40B4-BE49-F238E27FC236}">
                  <a16:creationId xmlns:a16="http://schemas.microsoft.com/office/drawing/2014/main" id="{55AD7B95-A77C-427E-BBE7-A0A1E8943D09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11;p18">
              <a:extLst>
                <a:ext uri="{FF2B5EF4-FFF2-40B4-BE49-F238E27FC236}">
                  <a16:creationId xmlns:a16="http://schemas.microsoft.com/office/drawing/2014/main" id="{728FF299-2C01-44CE-861C-66A22D50AD3A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12;p18">
              <a:extLst>
                <a:ext uri="{FF2B5EF4-FFF2-40B4-BE49-F238E27FC236}">
                  <a16:creationId xmlns:a16="http://schemas.microsoft.com/office/drawing/2014/main" id="{580B2223-31DC-47FE-8687-EB58A48B38B2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3;p18">
              <a:extLst>
                <a:ext uri="{FF2B5EF4-FFF2-40B4-BE49-F238E27FC236}">
                  <a16:creationId xmlns:a16="http://schemas.microsoft.com/office/drawing/2014/main" id="{8F60D629-A601-475A-9712-C5A7AFB123B2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14;p18">
              <a:extLst>
                <a:ext uri="{FF2B5EF4-FFF2-40B4-BE49-F238E27FC236}">
                  <a16:creationId xmlns:a16="http://schemas.microsoft.com/office/drawing/2014/main" id="{91D19391-9EF4-4E1B-B786-1FE8519C09A1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815;p18">
              <a:extLst>
                <a:ext uri="{FF2B5EF4-FFF2-40B4-BE49-F238E27FC236}">
                  <a16:creationId xmlns:a16="http://schemas.microsoft.com/office/drawing/2014/main" id="{92432DE6-FFDD-428C-AE93-4C19510CDBCE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816;p18">
              <a:extLst>
                <a:ext uri="{FF2B5EF4-FFF2-40B4-BE49-F238E27FC236}">
                  <a16:creationId xmlns:a16="http://schemas.microsoft.com/office/drawing/2014/main" id="{B0E9BB36-7ABE-4AE3-8B34-DC277D7A2B73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17;p18">
              <a:extLst>
                <a:ext uri="{FF2B5EF4-FFF2-40B4-BE49-F238E27FC236}">
                  <a16:creationId xmlns:a16="http://schemas.microsoft.com/office/drawing/2014/main" id="{52249BE2-22D3-4B32-A1DD-0A0ECE02A310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18;p18">
              <a:extLst>
                <a:ext uri="{FF2B5EF4-FFF2-40B4-BE49-F238E27FC236}">
                  <a16:creationId xmlns:a16="http://schemas.microsoft.com/office/drawing/2014/main" id="{857204FA-97F4-4B84-B153-1809CB5A0C83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" name="Google Shape;819;p18">
              <a:extLst>
                <a:ext uri="{FF2B5EF4-FFF2-40B4-BE49-F238E27FC236}">
                  <a16:creationId xmlns:a16="http://schemas.microsoft.com/office/drawing/2014/main" id="{C74092E1-B68A-4FFD-A755-6FED908F5993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42" name="Google Shape;820;p18">
                <a:extLst>
                  <a:ext uri="{FF2B5EF4-FFF2-40B4-BE49-F238E27FC236}">
                    <a16:creationId xmlns:a16="http://schemas.microsoft.com/office/drawing/2014/main" id="{2A6EE595-D895-4389-BEB2-80E9F6BA03DE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21;p18">
                <a:extLst>
                  <a:ext uri="{FF2B5EF4-FFF2-40B4-BE49-F238E27FC236}">
                    <a16:creationId xmlns:a16="http://schemas.microsoft.com/office/drawing/2014/main" id="{5CB00424-6374-4987-95A9-5E54AB6231B9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22;p18">
                <a:extLst>
                  <a:ext uri="{FF2B5EF4-FFF2-40B4-BE49-F238E27FC236}">
                    <a16:creationId xmlns:a16="http://schemas.microsoft.com/office/drawing/2014/main" id="{30CEEFB5-0A41-4137-85A3-E6419DD9F0F9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823;p18">
                <a:extLst>
                  <a:ext uri="{FF2B5EF4-FFF2-40B4-BE49-F238E27FC236}">
                    <a16:creationId xmlns:a16="http://schemas.microsoft.com/office/drawing/2014/main" id="{135C6691-7982-489C-A1A6-C13E2FFFE260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824;p18">
                <a:extLst>
                  <a:ext uri="{FF2B5EF4-FFF2-40B4-BE49-F238E27FC236}">
                    <a16:creationId xmlns:a16="http://schemas.microsoft.com/office/drawing/2014/main" id="{85C2E7BA-3C9A-49B5-BA3A-AB5044635D76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825;p18">
                <a:extLst>
                  <a:ext uri="{FF2B5EF4-FFF2-40B4-BE49-F238E27FC236}">
                    <a16:creationId xmlns:a16="http://schemas.microsoft.com/office/drawing/2014/main" id="{04BAEA7F-DB6F-43D4-B862-0F55E633C9E9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826;p18">
                <a:extLst>
                  <a:ext uri="{FF2B5EF4-FFF2-40B4-BE49-F238E27FC236}">
                    <a16:creationId xmlns:a16="http://schemas.microsoft.com/office/drawing/2014/main" id="{8BB886E1-D0C0-4651-AFFA-33CCEDF117F1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827;p18">
                <a:extLst>
                  <a:ext uri="{FF2B5EF4-FFF2-40B4-BE49-F238E27FC236}">
                    <a16:creationId xmlns:a16="http://schemas.microsoft.com/office/drawing/2014/main" id="{F38ACDFD-1286-411B-AD86-26FF4FF11E0A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828;p18">
                <a:extLst>
                  <a:ext uri="{FF2B5EF4-FFF2-40B4-BE49-F238E27FC236}">
                    <a16:creationId xmlns:a16="http://schemas.microsoft.com/office/drawing/2014/main" id="{107F6AC7-F2A9-45D3-AC31-97C9E7F0D404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829;p18">
              <a:extLst>
                <a:ext uri="{FF2B5EF4-FFF2-40B4-BE49-F238E27FC236}">
                  <a16:creationId xmlns:a16="http://schemas.microsoft.com/office/drawing/2014/main" id="{BD098639-577F-4165-9A7B-54BB256BD604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37" name="Google Shape;830;p18">
                <a:extLst>
                  <a:ext uri="{FF2B5EF4-FFF2-40B4-BE49-F238E27FC236}">
                    <a16:creationId xmlns:a16="http://schemas.microsoft.com/office/drawing/2014/main" id="{8973776C-74C7-4B9A-84AF-36ADDDC88B0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831;p18">
                <a:extLst>
                  <a:ext uri="{FF2B5EF4-FFF2-40B4-BE49-F238E27FC236}">
                    <a16:creationId xmlns:a16="http://schemas.microsoft.com/office/drawing/2014/main" id="{03ABC344-7D60-4203-9ED2-483055299B04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832;p18">
                <a:extLst>
                  <a:ext uri="{FF2B5EF4-FFF2-40B4-BE49-F238E27FC236}">
                    <a16:creationId xmlns:a16="http://schemas.microsoft.com/office/drawing/2014/main" id="{3C5F363F-D9EA-416B-B1BC-AE451A859FD7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833;p18">
                <a:extLst>
                  <a:ext uri="{FF2B5EF4-FFF2-40B4-BE49-F238E27FC236}">
                    <a16:creationId xmlns:a16="http://schemas.microsoft.com/office/drawing/2014/main" id="{DA11FD47-C99A-4B7B-9F44-85DF1E5C533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34;p18">
                <a:extLst>
                  <a:ext uri="{FF2B5EF4-FFF2-40B4-BE49-F238E27FC236}">
                    <a16:creationId xmlns:a16="http://schemas.microsoft.com/office/drawing/2014/main" id="{F4394098-790B-4E08-93F8-A71F2872151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" name="Google Shape;835;p18">
              <a:extLst>
                <a:ext uri="{FF2B5EF4-FFF2-40B4-BE49-F238E27FC236}">
                  <a16:creationId xmlns:a16="http://schemas.microsoft.com/office/drawing/2014/main" id="{E1F63AB7-09DB-450B-971A-E4066890FF2E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836;p18">
              <a:extLst>
                <a:ext uri="{FF2B5EF4-FFF2-40B4-BE49-F238E27FC236}">
                  <a16:creationId xmlns:a16="http://schemas.microsoft.com/office/drawing/2014/main" id="{0B302C58-4FF9-4853-8EA2-9D685CCB750F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837;p18">
              <a:extLst>
                <a:ext uri="{FF2B5EF4-FFF2-40B4-BE49-F238E27FC236}">
                  <a16:creationId xmlns:a16="http://schemas.microsoft.com/office/drawing/2014/main" id="{5D306A75-6DC6-413A-B185-4FD6DA8AC82B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838;p18">
              <a:extLst>
                <a:ext uri="{FF2B5EF4-FFF2-40B4-BE49-F238E27FC236}">
                  <a16:creationId xmlns:a16="http://schemas.microsoft.com/office/drawing/2014/main" id="{BCF8EF67-C605-4E13-A607-E52080845D3E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39;p18">
              <a:extLst>
                <a:ext uri="{FF2B5EF4-FFF2-40B4-BE49-F238E27FC236}">
                  <a16:creationId xmlns:a16="http://schemas.microsoft.com/office/drawing/2014/main" id="{81B0C983-B113-4964-9FA7-7C7706F85417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40;p18">
              <a:extLst>
                <a:ext uri="{FF2B5EF4-FFF2-40B4-BE49-F238E27FC236}">
                  <a16:creationId xmlns:a16="http://schemas.microsoft.com/office/drawing/2014/main" id="{99590007-F783-4E9E-84F2-2BC63B594AA0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41;p18">
              <a:extLst>
                <a:ext uri="{FF2B5EF4-FFF2-40B4-BE49-F238E27FC236}">
                  <a16:creationId xmlns:a16="http://schemas.microsoft.com/office/drawing/2014/main" id="{E9DD4F6F-A91C-4722-80AF-91D80BEF62B0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42;p18">
              <a:extLst>
                <a:ext uri="{FF2B5EF4-FFF2-40B4-BE49-F238E27FC236}">
                  <a16:creationId xmlns:a16="http://schemas.microsoft.com/office/drawing/2014/main" id="{A3E0A8B6-FBB2-4B5E-883C-4028C2889F1B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3;p18">
              <a:extLst>
                <a:ext uri="{FF2B5EF4-FFF2-40B4-BE49-F238E27FC236}">
                  <a16:creationId xmlns:a16="http://schemas.microsoft.com/office/drawing/2014/main" id="{32B52E10-4ACD-4FA2-94BB-A4A5DF4BE14B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4;p18">
              <a:extLst>
                <a:ext uri="{FF2B5EF4-FFF2-40B4-BE49-F238E27FC236}">
                  <a16:creationId xmlns:a16="http://schemas.microsoft.com/office/drawing/2014/main" id="{281821BC-DA72-4B90-9832-0E7F8E8470E9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45;p18">
              <a:extLst>
                <a:ext uri="{FF2B5EF4-FFF2-40B4-BE49-F238E27FC236}">
                  <a16:creationId xmlns:a16="http://schemas.microsoft.com/office/drawing/2014/main" id="{F9BD0E54-9AE1-44FC-9368-93E23849EBCB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46;p18">
              <a:extLst>
                <a:ext uri="{FF2B5EF4-FFF2-40B4-BE49-F238E27FC236}">
                  <a16:creationId xmlns:a16="http://schemas.microsoft.com/office/drawing/2014/main" id="{688E0E12-D639-4347-BB4E-A8D2DBF2A3B2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47;p18">
              <a:extLst>
                <a:ext uri="{FF2B5EF4-FFF2-40B4-BE49-F238E27FC236}">
                  <a16:creationId xmlns:a16="http://schemas.microsoft.com/office/drawing/2014/main" id="{6D545E6D-8FA4-4E22-B226-989B342E05D7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48;p18">
              <a:extLst>
                <a:ext uri="{FF2B5EF4-FFF2-40B4-BE49-F238E27FC236}">
                  <a16:creationId xmlns:a16="http://schemas.microsoft.com/office/drawing/2014/main" id="{7F4E4E67-2A06-4110-ABC6-287807FB802F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49;p18">
              <a:extLst>
                <a:ext uri="{FF2B5EF4-FFF2-40B4-BE49-F238E27FC236}">
                  <a16:creationId xmlns:a16="http://schemas.microsoft.com/office/drawing/2014/main" id="{CE0CAEE2-A671-42C6-B75F-B90371A5BC5E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50;p18">
              <a:extLst>
                <a:ext uri="{FF2B5EF4-FFF2-40B4-BE49-F238E27FC236}">
                  <a16:creationId xmlns:a16="http://schemas.microsoft.com/office/drawing/2014/main" id="{4D5C69C6-42A1-4ACE-9446-ECDE199133E7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51;p18">
              <a:extLst>
                <a:ext uri="{FF2B5EF4-FFF2-40B4-BE49-F238E27FC236}">
                  <a16:creationId xmlns:a16="http://schemas.microsoft.com/office/drawing/2014/main" id="{E9FB0740-9C8C-4D67-88EB-E7F55E5B136C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52;p18">
              <a:extLst>
                <a:ext uri="{FF2B5EF4-FFF2-40B4-BE49-F238E27FC236}">
                  <a16:creationId xmlns:a16="http://schemas.microsoft.com/office/drawing/2014/main" id="{3D216474-1C84-48CE-B6E0-1429109C7857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25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437016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tr-TR" dirty="0"/>
              <a:t>İçerisinde yüzlerce servis barındıran bir web servis platformudur.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“</a:t>
            </a:r>
            <a:r>
              <a:rPr lang="tr-TR" dirty="0"/>
              <a:t>IF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en-US" dirty="0"/>
              <a:t>”</a:t>
            </a:r>
            <a:r>
              <a:rPr lang="tr-TR" dirty="0"/>
              <a:t> misyonu ile servislerin birlikte çalıştırılmasına imkan sağlar.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Twitter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Dropbox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Evernote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Nest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Fitbit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Amazon Alexa</a:t>
            </a:r>
            <a:r>
              <a:rPr lang="en-US" dirty="0"/>
              <a:t>, </a:t>
            </a:r>
            <a:r>
              <a:rPr lang="tr-TR" dirty="0"/>
              <a:t>ve</a:t>
            </a:r>
            <a:r>
              <a:rPr lang="en-US" dirty="0"/>
              <a:t> </a:t>
            </a:r>
            <a:r>
              <a:rPr lang="en-US" dirty="0">
                <a:hlinkClick r:id="rId9"/>
              </a:rPr>
              <a:t>Google Assistant</a:t>
            </a:r>
            <a:r>
              <a:rPr lang="tr-TR" dirty="0"/>
              <a:t> gibi büyük </a:t>
            </a:r>
            <a:r>
              <a:rPr lang="en-US" dirty="0" err="1"/>
              <a:t>markaların</a:t>
            </a:r>
            <a:r>
              <a:rPr lang="tr-TR" dirty="0"/>
              <a:t> servislerini</a:t>
            </a:r>
            <a:r>
              <a:rPr lang="en-US" dirty="0"/>
              <a:t>n</a:t>
            </a:r>
            <a:r>
              <a:rPr lang="tr-TR" dirty="0"/>
              <a:t> kullanılmasına imkan tanır.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IFTTT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Resim 2" descr="piyano içeren bir resim&#10;&#10;Açıklama otomatik olarak oluşturuldu">
            <a:extLst>
              <a:ext uri="{FF2B5EF4-FFF2-40B4-BE49-F238E27FC236}">
                <a16:creationId xmlns:a16="http://schemas.microsoft.com/office/drawing/2014/main" id="{F8DBDF19-AFED-4BA8-8E32-9FCDD9E53E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7848" y="308732"/>
            <a:ext cx="3050875" cy="1125010"/>
          </a:xfrm>
          <a:prstGeom prst="rect">
            <a:avLst/>
          </a:prstGeom>
          <a:effectLst>
            <a:reflection endPos="0" dist="50800" dir="5400000" sy="-100000" algn="bl" rotWithShape="0"/>
            <a:softEdge rad="3048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5368367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tr-TR" dirty="0" err="1"/>
              <a:t>Arduino</a:t>
            </a:r>
            <a:r>
              <a:rPr lang="tr-TR" dirty="0"/>
              <a:t> kitleri ve türevi cihazların kontrolü için üretilmiş ücretsiz yazılımdır.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tr-TR" dirty="0"/>
              <a:t>Bilgisayarın USB portundan kitlere ve türevlerine derlenmiş kodların yüklemesini yapar. 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Arduino</a:t>
            </a:r>
            <a:r>
              <a:rPr lang="tr-TR" dirty="0"/>
              <a:t> IDE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Resim 2" descr="cihaz, çizim içeren bir resim&#10;&#10;Açıklama otomatik olarak oluşturuldu">
            <a:extLst>
              <a:ext uri="{FF2B5EF4-FFF2-40B4-BE49-F238E27FC236}">
                <a16:creationId xmlns:a16="http://schemas.microsoft.com/office/drawing/2014/main" id="{662D5AE9-EAE7-404A-8563-0D2A1529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668" y="159762"/>
            <a:ext cx="1540836" cy="15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Sistemin İşleyişi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51008" y="3287726"/>
            <a:ext cx="4811542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Platformlarının ilişki şeması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39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5" name="Resim 14" descr="siluet içeren bir resim&#10;&#10;Açıklama otomatik olarak oluşturuldu">
            <a:extLst>
              <a:ext uri="{FF2B5EF4-FFF2-40B4-BE49-F238E27FC236}">
                <a16:creationId xmlns:a16="http://schemas.microsoft.com/office/drawing/2014/main" id="{8801EAA6-C2C3-4B43-A966-DAC3F4523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5" y="3173797"/>
            <a:ext cx="1030909" cy="1030909"/>
          </a:xfrm>
          <a:prstGeom prst="rect">
            <a:avLst/>
          </a:prstGeom>
        </p:spPr>
      </p:pic>
      <p:pic>
        <p:nvPicPr>
          <p:cNvPr id="17" name="Resim 16" descr="saat içeren bir resim&#10;&#10;Açıklama otomatik olarak oluşturuldu">
            <a:extLst>
              <a:ext uri="{FF2B5EF4-FFF2-40B4-BE49-F238E27FC236}">
                <a16:creationId xmlns:a16="http://schemas.microsoft.com/office/drawing/2014/main" id="{B9ABC150-08AD-4FE4-ABA1-D94901D4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294" y="2312956"/>
            <a:ext cx="1030909" cy="1030909"/>
          </a:xfrm>
          <a:prstGeom prst="rect">
            <a:avLst/>
          </a:prstGeom>
        </p:spPr>
      </p:pic>
      <p:pic>
        <p:nvPicPr>
          <p:cNvPr id="19" name="Resim 18" descr="stereo içeren bir resim&#10;&#10;Açıklama otomatik olarak oluşturuldu">
            <a:extLst>
              <a:ext uri="{FF2B5EF4-FFF2-40B4-BE49-F238E27FC236}">
                <a16:creationId xmlns:a16="http://schemas.microsoft.com/office/drawing/2014/main" id="{C5E450E1-2E55-433E-993C-6A59168F5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821" y="1373984"/>
            <a:ext cx="1161538" cy="1161538"/>
          </a:xfrm>
          <a:prstGeom prst="rect">
            <a:avLst/>
          </a:prstGeom>
        </p:spPr>
      </p:pic>
      <p:pic>
        <p:nvPicPr>
          <p:cNvPr id="21" name="Resim 20" descr="bina, ayna, köprü içeren bir resim&#10;&#10;Açıklama otomatik olarak oluşturuldu">
            <a:extLst>
              <a:ext uri="{FF2B5EF4-FFF2-40B4-BE49-F238E27FC236}">
                <a16:creationId xmlns:a16="http://schemas.microsoft.com/office/drawing/2014/main" id="{04D37A40-8613-4520-A059-865C5A57C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522" y="994250"/>
            <a:ext cx="1397332" cy="1397332"/>
          </a:xfrm>
          <a:prstGeom prst="rect">
            <a:avLst/>
          </a:prstGeom>
        </p:spPr>
      </p:pic>
      <p:pic>
        <p:nvPicPr>
          <p:cNvPr id="23" name="Resim 22" descr="çizim içeren bir resim&#10;&#10;Açıklama otomatik olarak oluşturuldu">
            <a:extLst>
              <a:ext uri="{FF2B5EF4-FFF2-40B4-BE49-F238E27FC236}">
                <a16:creationId xmlns:a16="http://schemas.microsoft.com/office/drawing/2014/main" id="{AE406221-5306-4095-92CF-9319134BD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894" y="3215296"/>
            <a:ext cx="1161538" cy="1161538"/>
          </a:xfrm>
          <a:prstGeom prst="rect">
            <a:avLst/>
          </a:prstGeom>
        </p:spPr>
      </p:pic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5719C057-7B18-4507-AA0C-D9E55AA9507D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1162990" y="2828411"/>
            <a:ext cx="991304" cy="3453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657B92F8-B94D-4310-A6BC-69D9D9C1B86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185203" y="1954753"/>
            <a:ext cx="726618" cy="873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D389137-567E-494E-B30E-6EB3C243E99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073359" y="1692916"/>
            <a:ext cx="994163" cy="261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096AF4AD-74B9-40FD-A453-96C4A12F8144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766188" y="2391582"/>
            <a:ext cx="1008475" cy="823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5" name="Resim 54">
            <a:extLst>
              <a:ext uri="{FF2B5EF4-FFF2-40B4-BE49-F238E27FC236}">
                <a16:creationId xmlns:a16="http://schemas.microsoft.com/office/drawing/2014/main" id="{5E4F825B-F140-4DA1-889E-A8497DB95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8055" y="3456461"/>
            <a:ext cx="491828" cy="49121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9000"/>
              </a:srgbClr>
            </a:outerShdw>
          </a:effectLst>
        </p:spPr>
      </p:pic>
      <p:pic>
        <p:nvPicPr>
          <p:cNvPr id="59" name="Resim 58" descr="piyano içeren bir resim&#10;&#10;Açıklama otomatik olarak oluşturuldu">
            <a:extLst>
              <a:ext uri="{FF2B5EF4-FFF2-40B4-BE49-F238E27FC236}">
                <a16:creationId xmlns:a16="http://schemas.microsoft.com/office/drawing/2014/main" id="{EA9BA393-3FD6-433F-954E-A5921BEADF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0178" y="2654208"/>
            <a:ext cx="944823" cy="348403"/>
          </a:xfrm>
          <a:prstGeom prst="rect">
            <a:avLst/>
          </a:prstGeom>
        </p:spPr>
      </p:pic>
      <p:pic>
        <p:nvPicPr>
          <p:cNvPr id="62" name="Resim 61" descr="pencere içeren bir resim&#10;&#10;Açıklama otomatik olarak oluşturuldu">
            <a:extLst>
              <a:ext uri="{FF2B5EF4-FFF2-40B4-BE49-F238E27FC236}">
                <a16:creationId xmlns:a16="http://schemas.microsoft.com/office/drawing/2014/main" id="{ACC66C1D-AE75-4FFA-AB42-977B3A1CAE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8908" y="638881"/>
            <a:ext cx="2174560" cy="543640"/>
          </a:xfrm>
          <a:prstGeom prst="rect">
            <a:avLst/>
          </a:prstGeom>
        </p:spPr>
      </p:pic>
      <p:sp>
        <p:nvSpPr>
          <p:cNvPr id="517" name="Metin kutusu 516">
            <a:extLst>
              <a:ext uri="{FF2B5EF4-FFF2-40B4-BE49-F238E27FC236}">
                <a16:creationId xmlns:a16="http://schemas.microsoft.com/office/drawing/2014/main" id="{3CBA5FB4-3D19-4C6F-87DC-F73D3F547604}"/>
              </a:ext>
            </a:extLst>
          </p:cNvPr>
          <p:cNvSpPr txBox="1"/>
          <p:nvPr/>
        </p:nvSpPr>
        <p:spPr>
          <a:xfrm>
            <a:off x="1759927" y="1818451"/>
            <a:ext cx="163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arlow Light" panose="020B0604020202020204" charset="-94"/>
              </a:rPr>
              <a:t>“</a:t>
            </a:r>
            <a:r>
              <a:rPr lang="tr-TR" sz="1800" dirty="0" err="1">
                <a:solidFill>
                  <a:schemeClr val="bg1"/>
                </a:solidFill>
                <a:latin typeface="Barlow Light" panose="020B0604020202020204" charset="-94"/>
              </a:rPr>
              <a:t>Turn</a:t>
            </a:r>
            <a:r>
              <a:rPr lang="tr-TR" sz="1800" dirty="0">
                <a:solidFill>
                  <a:schemeClr val="bg1"/>
                </a:solidFill>
                <a:latin typeface="Barlow Light" panose="020B0604020202020204" charset="-94"/>
              </a:rPr>
              <a:t> on </a:t>
            </a:r>
            <a:r>
              <a:rPr lang="tr-TR" sz="1800" dirty="0" err="1">
                <a:solidFill>
                  <a:schemeClr val="bg1"/>
                </a:solidFill>
                <a:latin typeface="Barlow Light" panose="020B0604020202020204" charset="-94"/>
              </a:rPr>
              <a:t>lamp</a:t>
            </a:r>
            <a:r>
              <a:rPr lang="en-US" sz="1800" dirty="0">
                <a:solidFill>
                  <a:schemeClr val="bg1"/>
                </a:solidFill>
                <a:latin typeface="Barlow Light" panose="020B0604020202020204" charset="-94"/>
              </a:rPr>
              <a:t>”</a:t>
            </a:r>
            <a:endParaRPr lang="tr-TR" sz="1800" dirty="0">
              <a:solidFill>
                <a:schemeClr val="bg1"/>
              </a:solidFill>
              <a:latin typeface="Barlow Light" panose="020B0604020202020204" charset="-94"/>
            </a:endParaRPr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8B7D56F2-1ADD-42DA-8A74-25231E108FF8}"/>
              </a:ext>
            </a:extLst>
          </p:cNvPr>
          <p:cNvSpPr txBox="1"/>
          <p:nvPr/>
        </p:nvSpPr>
        <p:spPr>
          <a:xfrm>
            <a:off x="5678908" y="9612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arlow Light" panose="020B0604020202020204" charset="-94"/>
              </a:rPr>
              <a:t>“ON”</a:t>
            </a:r>
            <a:endParaRPr lang="tr-TR" sz="1800" dirty="0">
              <a:solidFill>
                <a:schemeClr val="bg1"/>
              </a:solidFill>
              <a:latin typeface="Barlow Light" panose="020B0604020202020204" charset="-9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/>
      <p:bldP spid="64" grpId="0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152</Words>
  <Application>Microsoft Office PowerPoint</Application>
  <PresentationFormat>Ekran Gösterisi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Wingdings</vt:lpstr>
      <vt:lpstr>Calibri</vt:lpstr>
      <vt:lpstr>Raleway SemiBold</vt:lpstr>
      <vt:lpstr>Raleway</vt:lpstr>
      <vt:lpstr>Barlow Light</vt:lpstr>
      <vt:lpstr>Barlow</vt:lpstr>
      <vt:lpstr>Gaoler template</vt:lpstr>
      <vt:lpstr>Akıllı Ev Otomasyon Projesi</vt:lpstr>
      <vt:lpstr>Sunum İçeriği</vt:lpstr>
      <vt:lpstr>Projenin Amacı</vt:lpstr>
      <vt:lpstr>Kullanılan Teknolojiler</vt:lpstr>
      <vt:lpstr>Adafruit IO</vt:lpstr>
      <vt:lpstr>IFTTT</vt:lpstr>
      <vt:lpstr>Arduino IDE</vt:lpstr>
      <vt:lpstr>Sistemin İşleyişi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Akıllı Ev Otomasyon Projesi</dc:title>
  <cp:lastModifiedBy>Uğur Çelik</cp:lastModifiedBy>
  <cp:revision>20</cp:revision>
  <dcterms:modified xsi:type="dcterms:W3CDTF">2019-12-20T02:55:45Z</dcterms:modified>
</cp:coreProperties>
</file>