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5T17:06:05.7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939 51 24575,'-15'-1'0,"0"0"0,0-2 0,-19-4 0,-35-5 0,-23 10 0,48 2 0,-63-8 0,58 0 0,-2 3 0,1 2 0,-78 4 0,118 0 0,0 1 0,0 0 0,1 0 0,-1 1 0,1 1 0,0-1 0,0 1 0,0 1 0,0 0 0,1 0 0,0 0 0,0 1 0,0 1 0,1-1 0,-1 1 0,2 0 0,-1 1 0,1 0 0,0 0 0,1 0 0,0 0 0,0 1 0,1 0 0,-4 12 0,0 2 0,-18 38 0,18-47 0,2 0 0,0 0 0,1 1 0,0 0 0,1 0 0,0 0 0,-1 17 0,5 140 0,2-72 0,-1-89 0,0 0 0,1 0 0,0 0 0,0 0 0,1 0 0,1 0 0,8 17 0,4 4 0,21 32 0,-32-58 0,0 1 0,1-1 0,-1 0 0,1-1 0,11 9 0,-9-8 0,-1 0 0,0 0 0,10 13 0,-12-13 0,0-1 0,1 1 0,0-1 0,0 0 0,0-1 0,0 1 0,1-1 0,0-1 0,0 1 0,0-1 0,0 0 0,0-1 0,1 0 0,-1 0 0,1 0 0,8 0 0,18 1 0,-1-2 0,51-3 0,-25-1 0,-2 4 0,-21 0 0,1-2 0,71-10 0,-31-4 0,78-18 0,-91 19 0,-51 12 0,1-1 0,0 0 0,-1-1 0,0-1 0,24-10 0,-31 11 0,1 1 0,-1-1 0,0-1 0,0 1 0,0-1 0,-1 0 0,0 0 0,6-7 0,-8 8 0,-1-1 0,1 0 0,-1 0 0,0 0 0,0 0 0,0 0 0,-1 0 0,0 0 0,0-1 0,0 1 0,0-10 0,0-41 0,-5-63 0,2 111 0,-1 0 0,0 0 0,0 1 0,0-1 0,-1 0 0,0 1 0,-1 0 0,1 0 0,-1 0 0,-7-6 0,-23-38 0,16 18 0,-2 1 0,-41-50 0,44 58 0,-85-100 0,59 71-1365,35 41-5461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5T15:28:20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0 412 24575,'2'-2'0,"-1"-1"0,1 1 0,0-1 0,-1 1 0,1 0 0,0-1 0,0 1 0,1 0 0,-1 0 0,0 1 0,1-1 0,-1 0 0,1 1 0,2-2 0,13-10 0,141-126 0,-18 17 0,-134 115 0,56-46 0,-57 49 0,0 0 0,0 1 0,1-1 0,-1 1 0,1 1 0,0-1 0,0 1 0,0 0 0,9-1 0,45-8-1365,-46 6-5461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5T15:28:21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1 589 24575,'0'-8'0,"0"0"0,0 0 0,1 0 0,0 0 0,0 0 0,1 1 0,0-1 0,0 0 0,0 1 0,1 0 0,1-1 0,-1 1 0,1 0 0,0 1 0,1-1 0,9-10 0,224-218 0,-74 80 0,-150 140-75,-7 8-248,0-1 1,0 1-1,13-9 1,-4 7-6504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5T15:28:22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0 593 24575,'7'-2'0,"0"-1"0,0 1 0,-1-1 0,1 0 0,-1-1 0,0 0 0,9-7 0,-12 10 0,93-76 0,-26 20 0,254-197 0,-126 90-1365,-189 156-5461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5T17:01:26.9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840 102 24575,'-104'-2'0,"-114"4"0,210 0 0,0-1 0,0 2 0,0-1 0,0 1 0,1 0 0,0 0 0,-1 1 0,1 0 0,0 0 0,1 1 0,-8 6 0,-9 9 0,-31 35 0,50-51 0,-50 58 0,-50 80 0,69-93 0,11-10 0,1 1 0,-25 61 0,36-75 0,4-7 0,1 1 0,1 0 0,0 1 0,2-1 0,0 1 0,1 0 0,1 0 0,1 0 0,1 0 0,1 0 0,1 0 0,1 0 0,0 0 0,2-1 0,0 1 0,1-1 0,2 0 0,0-1 0,1 0 0,0 0 0,16 21 0,-12-18 0,2-1 0,0-1 0,2 0 0,0-1 0,1 0 0,1-2 0,27 20 0,-32-27 0,17 12 0,1-1 0,1-1 0,61 25 0,87 18 0,-151-52 0,1-1 0,0-2 0,1-1 0,0-1 0,0-2 0,40 0 0,41-3 0,114-4 0,-199-1 0,-1-1 0,40-12 0,10-3 0,18-6 0,-24 6 0,-38 10 0,-1-1 0,0-1 0,31-17 0,85-54 0,-96 51 0,52-42 0,-85 57 0,0-2 0,-2 0 0,0-2 0,-1 1 0,-1-2 0,-1 0 0,-1-1 0,-2 0 0,14-35 0,-15 31 0,-1 0 0,-1-1 0,-2 0 0,6-52 0,-9 25 0,-5-85 0,0 122 0,-1-1 0,0 1 0,-1 0 0,-1 0 0,-1 1 0,-1-1 0,0 2 0,-1-1 0,-1 1 0,0 0 0,-19-23 0,-10-7 0,-3 1 0,-54-46 0,76 73 0,7 7 0,-1 0 0,0 1 0,-1 1 0,0 0 0,0 1 0,-1 0 0,0 1 0,-1 1 0,1 0 0,-1 1 0,0 1 0,-1 0 0,1 2 0,-28-2 0,6 0 0,0-1 0,-41-10 0,41 6 0,-74-6 0,-280 14 0,191 3 0,173 0 0,0 1 0,0 2 0,1 1 0,-1 1 0,-29 12 0,-39 9 0,79-24-90,-6 1-69,1 0-1,-1 1 1,1 1 0,1 1-1,-1 1 1,1 2-1,-28 17 1,37-19-6667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5T17:29:28.2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570 52 24575,'-15'-1'0,"1"1"0,0 1 0,0 1 0,0 0 0,0 0 0,1 2 0,-1 0 0,1 0 0,0 1 0,0 1 0,0 0 0,-21 14 0,5 1 0,0 0 0,2 2 0,-50 53 0,35-25 0,-46 69 0,78-107 0,1 1 0,0 1 0,1-1 0,1 1 0,0 1 0,1-1 0,0 1 0,2 0 0,0 0 0,0 1 0,2-1 0,-2 26 0,4-15 0,5 47 0,-3-65 0,0 1 0,0-1 0,1 0 0,0 1 0,0-1 0,1-1 0,1 1 0,7 11 0,3 3 0,-10-14 0,1 0 0,0 0 0,0 0 0,1-1 0,0 0 0,1-1 0,0 0 0,10 8 0,22 12 0,2-2 0,47 20 0,-66-35 0,0-2 0,0-1 0,1 0 0,0-2 0,30 3 0,125-4 0,-129-4 0,-5 0 0,0-2 0,0-1 0,81-18 0,-81 6 0,-1-1 0,0-3 0,43-25 0,-11 5 0,-61 33 0,0-1 0,-1 0 0,1-1 0,-2-1 0,1-1 0,-2 1 0,1-2 0,-1 0 0,-1 0 0,0-1 0,13-18 0,-18 20 0,16-20 0,-2-2 0,-1-1 0,-2 0 0,23-61 0,-37 81 0,1 0 0,-2 0 0,0-1 0,-1 1 0,0-1 0,0 1 0,-2 0 0,0-1 0,0 1 0,-1-1 0,-1 1 0,0 0 0,-1 0 0,-1 0 0,0 1 0,0-1 0,-9-13 0,-5 0 0,-2 0 0,-1 2 0,-1 0 0,0 1 0,-2 2 0,-1 0 0,0 2 0,-47-26 0,47 31 0,0 2 0,-1 0 0,-1 2 0,0 0 0,0 2 0,-1 2 0,0 0 0,0 2 0,0 1 0,0 1 0,-36 3 0,-303 1-1365,347-2-5461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5T17:20:13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497 26 24575,'-9'1'0,"1"-1"0,-1 2 0,1-1 0,0 1 0,0 0 0,-1 1 0,-11 5 0,-54 33 0,31-16 0,6-4 0,1 2 0,-64 55 0,89-68 0,0 1 0,0 0 0,1 1 0,0 0 0,1 0 0,0 1 0,1 1 0,1-1 0,0 1 0,1 1 0,0-1 0,1 1 0,1 0 0,0 0 0,1 0 0,1 1 0,0-1 0,1 30 0,1 6 0,-2-25 0,3 0 0,0 1 0,6 33 0,-5-52 0,-1-1 0,2 1 0,-1-1 0,1 0 0,0 0 0,1 0 0,-1 0 0,1-1 0,1 1 0,-1-1 0,1 0 0,0 0 0,0-1 0,1 1 0,11 7 0,-7-6 0,0-2 0,0 1 0,1-1 0,-1-1 0,1 0 0,0 0 0,1-1 0,-1-1 0,0 0 0,1 0 0,-1-1 0,1-1 0,20-1 0,864-1 0,-586 2 0,-295-1 0,1-1 0,-1 0 0,18-5 0,36-5 0,-45 9 0,-1-2 0,0 0 0,0-1 0,37-16 0,-9 4 0,-15 3 0,67-36 0,-25 11 0,-71 36 0,-1 1 0,0-2 0,0 1 0,0-1 0,0 1 0,-1-2 0,0 1 0,0 0 0,0-1 0,-1 0 0,0 0 0,0-1 0,0 1 0,-1-1 0,0 0 0,0 0 0,-1 0 0,1 0 0,-2 0 0,1 0 0,0-10 0,-1 5 0,0 0 0,-1 0 0,0 0 0,0 0 0,-2 0 0,0 0 0,0 0 0,-1 0 0,0 1 0,-1-1 0,0 1 0,-8-14 0,0 6 0,0 1 0,-1 1 0,-1 1 0,-1 0 0,0 0 0,-1 2 0,-1 0 0,0 1 0,-1 0 0,-22-11 0,-7-6 0,24 15 0,-32-16 0,25 16 0,-1 1 0,0 2 0,-1 0 0,-1 3 0,1 0 0,-1 2 0,-1 2 0,-55-2 0,-577 8 0,647-2 0,1-1 0,-33-7 0,31 4 0,0 2 0,-24-2 0,-29 5-1365,52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5T17:21:48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1 811 24575,'3'-1'0,"0"-1"0,-1 0 0,1 0 0,0 0 0,-1-1 0,0 1 0,1-1 0,-1 1 0,0-1 0,0 0 0,0 1 0,-1-1 0,1 0 0,1-4 0,7-9 0,44-59 0,-39 52 0,0 1 0,1 1 0,2 1 0,33-31 0,63-47 0,-81 71 0,-2-1 0,45-53 0,14-15 0,-36 41 0,-33 32 0,36-31 0,-25 26 37,-21 18-504,1 0-1,18-13 1,-13 14-6359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5T17:21:50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0 876 24575,'1'-7'0,"0"0"0,0 1 0,0-1 0,1 1 0,-1-1 0,2 1 0,-1-1 0,1 1 0,0 0 0,5-7 0,6-9 0,24-27 0,-10 14 0,14-16 0,58-57 0,10-10 0,62-57 0,-114 120 0,67-80 0,-91 99-1365,-17 22-5461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5T17:21:51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0 714 24575,'1'-16'0,"0"0"0,1 1 0,1-1 0,1 0 0,0 1 0,1 0 0,0 0 0,1 0 0,1 0 0,11-17 0,12-13 0,60-70 0,-38 51 0,84-90 0,-83 98 0,-32 32-73,-15 16-88,0 0-1,1 0 1,0 1-1,1 0 1,-1 0-1,1 1 0,10-6 1,-3 6-6665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5T17:21:53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1 570 24575,'4'-1'0,"1"1"0,0-1 0,-1 0 0,1-1 0,-1 1 0,1-1 0,-1 0 0,0 0 0,0 0 0,0-1 0,0 1 0,0-1 0,4-3 0,45-47 0,-48 47 0,229-230 124,-7 6-1613,-212 213-5337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5T15:24:32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471 55 24575,'-8'-1'0,"0"0"0,1 0 0,-1-1 0,-15-4 0,-21-5 0,31 9 0,0 2 0,0 0 0,-1 0 0,1 1 0,0 1 0,0 0 0,0 1 0,1 0 0,-1 1 0,0 0 0,1 1 0,0 0 0,1 1 0,-1 1 0,-13 9 0,21-12 0,-1 1 0,1-1 0,0 1 0,0 0 0,1 0 0,0 0 0,-1 0 0,2 1 0,-1-1 0,-2 9 0,2-7 0,0 0 0,-1 0 0,1 0 0,-1-1 0,0 1 0,-10 10 0,6-9 0,0-1 0,1 1 0,1 1 0,-1-1 0,1 1 0,0 0 0,1 0 0,0 1 0,1 0 0,0 0 0,0 0 0,1 0 0,1 0 0,0 1 0,0-1 0,1 1 0,0 21 0,0-21 0,2 1 0,0-1 0,0 1 0,1-1 0,0 0 0,1 1 0,1-1 0,5 12 0,-6-15 0,2-1 0,-1 0 0,1 0 0,0 0 0,0 0 0,1-1 0,0 0 0,0 0 0,0-1 0,1 0 0,13 9 0,-8-7 0,1-1 0,-1 0 0,1-1 0,0 0 0,0-1 0,1 0 0,16 2 0,3-3 0,63-1 0,570-4 0,-376 3 0,-260-3 0,54-9 0,-53 6 0,51-3 0,-48 6 0,0-2 0,-1-2 0,0-1 0,-1-1 0,59-24 0,-29 11 0,-35 12 0,-8 4 0,-1-2 0,34-16 0,-25 10 0,-1 1 0,35-10 0,-39 15 0,1-1 0,-2 0 0,1-2 0,24-16 0,-43 23 0,1 0 0,-1-1 0,0 0 0,0 0 0,0 1 0,-1-1 0,1-1 0,-1 1 0,0 0 0,0-1 0,0 1 0,-1-1 0,0 1 0,0-1 0,0 0 0,0 0 0,-1 0 0,1 1 0,-1-1 0,-1-5 0,1 3 0,0 0 0,-1 1 0,0-1 0,0 1 0,-1-1 0,1 1 0,-1 0 0,-1-1 0,1 1 0,-1 0 0,0 0 0,-1 1 0,1-1 0,-5-5 0,-14-8 0,0 1 0,-1 1 0,0 1 0,-1 0 0,-38-15 0,37 21 0,0 2 0,-1 1 0,0 1 0,-43-5 0,68 11 0,-96-9 0,-32-5 0,74 7 0,0 2 0,0 3 0,-60 5 0,9-1 0,66-2 0,-20-1 0,0 3 0,-75 12 0,-88 11 0,180-20-171,1-1 0,-65-3 0,78-2-681,8 1-5974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5T17:21:55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1 539 24575,'4'-1'0,"1"-1"0,-1 1 0,0-1 0,0 0 0,0 0 0,0 0 0,0 0 0,5-5 0,2 0 0,164-112 0,-32 20 0,17-19 0,-70 49 0,18-18 0,-91 77-1365,0 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5T17:21:56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1 410 24575,'58'-67'0,"-1"16"0,-3-1 0,2 4 0,2 1 0,90-53 0,-142 97-95,-1-1 0,0 0 1,0 0-1,0-1 0,5-5 0,-6 6-701,6-6-6030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5T17:21:57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1 460 24575,'3'0'0,"0"0"0,1-1 0,-1 0 0,1 0 0,-1 0 0,0 0 0,0 0 0,0-1 0,0 1 0,0-1 0,4-3 0,34-29 0,-13 11 0,130-103 0,24-17 0,-158 127 0,-2 1 0,0-1 0,36-34 0,-46 39-1365,-1 2-5461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5T17:22:06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1 910 24575,'0'-86'0,"15"-104"0,-7 108 0,-7 57 0,1 1 0,2-1 0,0 1 0,1 0 0,2 0 0,10-25 0,-6 25 0,-1 0 0,-1-1 0,-1 0 0,-1 0 0,-1-1 0,3-39 0,-8 57 14,1-1 0,-1 0 0,2 0-1,-1 1 1,1-1 0,0 1 0,6-10 0,9-27-1490,-13 26-5350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5T17:22:08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0 461 24575,'6'-2'0,"0"0"0,0 0 0,0 0 0,-1-1 0,1 0 0,-1 0 0,0-1 0,0 1 0,0-1 0,0 0 0,5-7 0,2 1 0,345-296 0,-275 241 0,-42 36-1365,-28 21-5461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5T17:22:09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0 568 24575,'1'-2'0,"-1"0"0,0 1 0,1-1 0,0 0 0,0 0 0,-1 0 0,1 0 0,0 1 0,0-1 0,0 0 0,1 1 0,-1-1 0,0 1 0,3-3 0,25-21 0,-21 20 0,221-154 0,-2 2 0,-102 61 0,-74 62 72,-42 29-312,0-1 1,0 0-1,-1 0 1,1-1-1,11-12 1,-9 4-6587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5T17:22:30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0 676 24575,'43'-49'0,"-26"29"0,26-23 0,29-28 0,-40 39 0,37-30 0,-22 17 0,-37 33 0,2 1 0,16-14 0,109-84 0,-131 104 0,-1 0 0,0 0 0,0-1 0,0 0 0,4-7 0,-5 7 0,1 0 0,-1 0 0,1 1 0,0 0 0,6-6 0,-2 4 0,-1-1 0,0 0 0,11-15 0,-13 15 0,1 0 0,0 1 0,0-1 0,0 2 0,12-10 0,-5 6-1365,-2 1-5461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5T17:22:34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0 660 24575,'2'-4'0,"-1"0"0,1 1 0,0-1 0,0 1 0,0-1 0,0 1 0,1 0 0,0 0 0,-1 0 0,1 0 0,0 0 0,0 1 0,1-1 0,3-2 0,5-4 0,178-176 0,4-3 0,-15 16 0,-157 149 0,3-1-1365,-13 16-5461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5T17:22:36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0 924 24575,'1'-5'0,"-1"0"0,1 1 0,0-1 0,1 0 0,-1 0 0,1 1 0,0-1 0,0 1 0,0 0 0,1-1 0,-1 1 0,5-4 0,44-50 0,-30 37 0,144-171 0,62-65 0,-152 179 0,93-89 0,-84 90-1365,-73 67-5461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5T17:22:38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0 489 24575,'1'-4'0,"-1"0"0,1 0 0,0-1 0,0 1 0,0 0 0,1 0 0,-1 0 0,1 0 0,0 1 0,0-1 0,1 0 0,-1 1 0,1-1 0,2-2 0,8-8 0,27-22 0,-22 21 0,176-135 0,-68 55 0,-95 73 0,57-30 0,-36 22 0,-37 22-1365,0 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5T15:27:43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1 750 24575,'2'-5'0,"0"1"0,0-1 0,1 0 0,-1 1 0,1 0 0,0-1 0,0 1 0,1 1 0,0-1 0,4-4 0,-2 2 0,30-29 0,1 2 0,58-40 0,42-36 0,-79 58 0,82-56 0,-5-6 0,-33 25 0,-84 75 31,0 1 0,26-12 0,0 0-1489,-28 14-5368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5T17:22:42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0 608 24575,'3'0'0,"0"0"0,-1-1 0,1 0 0,-1 1 0,1-1 0,-1 0 0,1 0 0,-1-1 0,1 1 0,-1 0 0,0-1 0,0 1 0,3-3 0,28-29 0,-18 16 0,28-27 0,36-50 0,-6 7 0,31-15 0,-13 21 0,-22 22 0,-1-6-1365,-56 56-5461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5T17:28:22.3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573 170 24575,'-6'0'0,"1"1"0,-1 0 0,1 0 0,-1 1 0,1 0 0,0-1 0,-10 7 0,-7 1 0,-9 3 0,1 1 0,-1 1 0,2 2 0,0 1 0,-38 30 0,50-33 0,1 1 0,0 1 0,1 0 0,1 1 0,0 0 0,1 2 0,1-1 0,1 1 0,-11 27 0,-18 50 0,-36 134 0,72-213 0,0 1 0,1 0 0,1 0 0,1 0 0,1 0 0,0 0 0,1 0 0,1 0 0,1 0 0,9 32 0,-9-39 0,1-1 0,0 0 0,0-1 0,1 1 0,0-1 0,1 0 0,0 0 0,1-1 0,0 0 0,0 0 0,0 0 0,1-1 0,1 0 0,-1 0 0,1-1 0,0-1 0,0 1 0,1-1 0,13 5 0,27 5 0,1-3 0,0-2 0,70 5 0,30 5 0,-82-8 0,1-3 0,124-1 0,-148-10 0,0-1 0,-1-3 0,1-2 0,-2-2 0,57-19 0,340-156 0,-41-31 0,-378 203 0,0-1 0,-1-1 0,27-25 0,-39 31 0,0 0 0,-1-1 0,0 0 0,-1-1 0,0 0 0,0 0 0,-1 0 0,8-22 0,-6 9 0,0 0 0,-2 0 0,0-1 0,-2 1 0,-1-1 0,0 0 0,-3-31 0,0 44 0,-2-1 0,0 1 0,0 0 0,-1-1 0,-1 1 0,0 1 0,0-1 0,-1 0 0,-1 1 0,0 0 0,0 1 0,-1-1 0,-1 1 0,0 0 0,0 1 0,-14-13 0,1 5 0,-1 1 0,-1 1 0,0 1 0,0 1 0,-2 1 0,-44-15 0,-5 4 0,-82-14 0,-50 2 0,78 15 0,77 13 0,0 3 0,0 1 0,0 3 0,-83 10 0,-152 35 0,252-36 0,0 1 0,1 1 0,1 2 0,0 1 0,0 2 0,-36 24 0,57-32-54,-83 56-601,-126 64-1,193-115-6170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5T17:29:36.4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818 1 24575,'-16'1'0,"-1"1"0,1 1 0,0 1 0,0 0 0,1 1 0,-1 1 0,1 0 0,0 1 0,-14 9 0,-36 24 0,2 3 0,2 2 0,1 4 0,3 1 0,3 3 0,-58 71 0,74-79 0,12-17 0,2 1 0,2 1 0,-22 38 0,40-61 0,1 1 0,0 0 0,0 0 0,1 0 0,0 0 0,1 0 0,-1 13 0,3 62 0,0-43 0,-1-10 0,1 0 0,1 1 0,2-2 0,1 1 0,1 0 0,2-1 0,1 0 0,1-1 0,24 47 0,-32-71 0,69 107 0,-61-98 0,1 0 0,0-1 0,1 0 0,0-1 0,1-1 0,15 10 0,17 9 0,1-3 0,1-2 0,1-2 0,1-2 0,1-2 0,1-2 0,0-3 0,1-2 0,0-2 0,1-2 0,70 0 0,-57-7 0,0-3 0,0-3 0,85-18 0,18-25 0,244-106 0,-167 58 0,-222 88 0,-1-1 0,0-1 0,33-21 0,-46 25 0,0-1 0,-1 0 0,0 0 0,0-1 0,0 0 0,-1-1 0,-1 0 0,0 0 0,7-13 0,1-7 0,-1-1 0,-2-1 0,-1-1 0,-1 1 0,-2-1 0,-1-1 0,-2 1 0,-1-1 0,-2 0 0,-1 0 0,-2 0 0,-6-42 0,5 63 0,-1-1 0,0 1 0,-1 1 0,0-1 0,-1 0 0,-1 1 0,0 0 0,0 1 0,-1-1 0,-1 1 0,0 0 0,-16-16 0,-27-29 0,-2 3 0,-92-71 0,122 107 0,0 1 0,-1 1 0,-1 2 0,0 0 0,-1 1 0,0 2 0,-1 1 0,0 1 0,0 1 0,-1 1 0,0 2 0,-40-2 0,-275 9 0,310 1 0,2 2 0,-50 13 0,1 1 0,-22-1 0,-1-4 0,-188 2 0,260-17 0,1 1 0,-57 11 0,-10 3-1365,76-9-5461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5T15:27:45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1 724 24575,'1'-5'0,"1"0"0,0 0 0,0 0 0,0 1 0,0-1 0,1 1 0,0-1 0,0 1 0,0 0 0,0 0 0,8-6 0,163-137 0,-73 66 0,-63 48 0,167-146 0,-29 14 0,-121 119-1365,-41 34-5461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5T15:27:54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1 492 24575,'6'0'0,"0"-1"0,0 0 0,0 0 0,0-1 0,-1 1 0,1-1 0,0-1 0,-1 1 0,11-7 0,48-36 0,-34 22 0,272-170 0,-132 82 0,-110 71 69,-41 26-786,43-22 0,-45 29-6109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5T15:27:55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1 847 24575,'0'-1'0,"0"-1"0,1 0 0,-1 1 0,1-1 0,-1 1 0,1-1 0,0 1 0,-1-1 0,1 1 0,0-1 0,0 1 0,0 0 0,0-1 0,0 1 0,0 0 0,1 0 0,1-2 0,28-18 0,-15 11 0,131-105 0,-100 76 0,16-11 0,263-233 0,-200 175 0,1-2 0,-56 38-1365,-62 61-5461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5T15:28:10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0 641 24575,'5'-1'0,"-1"1"0,1-1 0,-1 0 0,1 0 0,-1-1 0,0 1 0,0-1 0,1 0 0,-1 0 0,-1 0 0,1-1 0,5-3 0,44-43 0,-33 30 0,95-106 0,233-213 0,-320 309 5,-21 21-233,0 0-1,0 1 1,1 0 0,0 1-1,10-7 1,-3 6-6598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5T15:28:12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0 617 24575,'2'-2'0,"0"-1"0,-1 0 0,1 1 0,0 0 0,0-1 0,0 1 0,0 0 0,0 0 0,1 0 0,-1 1 0,1-1 0,-1 0 0,5-1 0,11-10 0,145-160 0,-24 24 0,-125 137 0,1 0 0,0 1 0,26-13 0,-10 5 0,45-22 0,10-7 0,-48 18 3,-31 23-174,-1 1 0,1 0 0,1 1 0,-1 0 0,1 0 0,0 0 0,17-6 0,-8 7-6655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5T15:28:13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1 799 24575,'0'-9'0,"1"1"0,0-1 0,1 1 0,0 0 0,0 0 0,1-1 0,0 1 0,0 1 0,1-1 0,8-13 0,7-5 0,33-38 0,-16 21 0,35-49 0,120-137 0,5 26 0,-165 176-1365,-17 15-5461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00AF-E2B7-9017-90DF-A2EF40BC2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C9376-0AE6-4A49-CB79-761A977B4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E206B-AF91-39FA-51F7-D852B443E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125A-43A3-4B8F-9D67-BEA6BC89370F}" type="datetimeFigureOut">
              <a:rPr lang="en-GB" smtClean="0"/>
              <a:t>25/12/2022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49C20-769D-D202-FEEA-D75469CF5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1E292-0BE6-72D9-948C-B3443DCF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75B0-DE58-4804-ABE5-0F516370A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8F27-CD85-C182-0EFC-A769EDF0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583D8-40CE-8B73-C79B-74252B26B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39944-6BCB-63FA-D49B-287C1BB3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125A-43A3-4B8F-9D67-BEA6BC89370F}" type="datetimeFigureOut">
              <a:rPr lang="en-GB" smtClean="0"/>
              <a:t>25/12/2022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AE7D1-DAA7-BB50-D618-B39C7D1FA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F21B2-750D-0CAA-A9A1-6F046D18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75B0-DE58-4804-ABE5-0F516370A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1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8AC125-D91A-0EFD-7FDB-4EF100776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1E725-ED12-102E-D934-75B2EC55F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DDA7A-C08B-63E2-8486-FD9EAC97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125A-43A3-4B8F-9D67-BEA6BC89370F}" type="datetimeFigureOut">
              <a:rPr lang="en-GB" smtClean="0"/>
              <a:t>25/12/2022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E2415-8F93-5304-C94C-E984A984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721DC-D648-FAF9-9561-24DD080D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75B0-DE58-4804-ABE5-0F516370A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10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27C9-C4E8-F1A7-7A00-D9ACC08F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0D044-B77C-08AA-0B54-FF8E701B8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DE1FA-B653-CC73-6CCF-58F7523C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125A-43A3-4B8F-9D67-BEA6BC89370F}" type="datetimeFigureOut">
              <a:rPr lang="en-GB" smtClean="0"/>
              <a:t>25/12/2022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2E16D-CF0C-A411-5427-8B317321C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74E3D-D294-CA45-8E64-BF9E24CF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75B0-DE58-4804-ABE5-0F516370A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18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1AB9-D247-0C13-63A0-B265D40D1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36858-E91C-310C-8452-BB522941D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06634-491B-BD2F-15E3-DC9A2A97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125A-43A3-4B8F-9D67-BEA6BC89370F}" type="datetimeFigureOut">
              <a:rPr lang="en-GB" smtClean="0"/>
              <a:t>25/12/2022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61E2-7D55-6218-2411-89EE330D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A8BC6-7AA3-A1E1-E4CB-43271EC7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75B0-DE58-4804-ABE5-0F516370A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26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AB2A2-0067-297F-45B7-B8C81514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2E550-A661-1C41-0155-8263669A2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3B317-2A4D-E1C8-FA24-AB69A39DF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6162D-5BAD-F58E-7B7F-2BEEC214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125A-43A3-4B8F-9D67-BEA6BC89370F}" type="datetimeFigureOut">
              <a:rPr lang="en-GB" smtClean="0"/>
              <a:t>25/12/2022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38B3D-F1C6-4932-7C12-F5F36CF8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764E0-EDBE-E5FF-1598-52C0B275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75B0-DE58-4804-ABE5-0F516370A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47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3827-D755-F14E-9EC5-3F2A44E4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3969B-D702-9E09-D0DB-401F4A5E7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5E61D-5D9F-204B-16DE-4C7C82A92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FF196-1CC5-E22D-CA1F-E1987A983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5C137-BFD6-6B54-784A-771FC55D1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4F3340-8ACE-92C2-3043-8F171665A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125A-43A3-4B8F-9D67-BEA6BC89370F}" type="datetimeFigureOut">
              <a:rPr lang="en-GB" smtClean="0"/>
              <a:t>25/12/2022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5A4A0-D63F-6645-9985-D9720DD3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5F027-D6F1-4DE8-BB07-E1A007FE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75B0-DE58-4804-ABE5-0F516370A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27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9C25-A610-F464-4A60-166D27BF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91CDC-EC4F-5389-2C87-5111357F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125A-43A3-4B8F-9D67-BEA6BC89370F}" type="datetimeFigureOut">
              <a:rPr lang="en-GB" smtClean="0"/>
              <a:t>25/12/2022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D36FE-DC5F-D7AD-5208-FE8DD9CC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DEEB7-3DF8-FDA1-6663-5966579E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75B0-DE58-4804-ABE5-0F516370A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15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EF3B48-4629-C000-052C-3A8920A9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125A-43A3-4B8F-9D67-BEA6BC89370F}" type="datetimeFigureOut">
              <a:rPr lang="en-GB" smtClean="0"/>
              <a:t>25/12/2022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85CB2-BC95-7261-7F83-DE49DF84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38B1E-7997-7F49-6745-3806B39B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75B0-DE58-4804-ABE5-0F516370A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1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22BD-7BC0-31DA-6D48-E42F457CC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1A40-A0FD-D89C-0FE1-A428B4AD0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A3374-CC91-26CA-04FE-6833790BC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7D148-6D77-5091-0D2F-E4F5C786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125A-43A3-4B8F-9D67-BEA6BC89370F}" type="datetimeFigureOut">
              <a:rPr lang="en-GB" smtClean="0"/>
              <a:t>25/12/2022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67CB8-35E6-EFF6-059C-80A11F2F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32A06-2313-8345-09CF-72ACD0C1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75B0-DE58-4804-ABE5-0F516370A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8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F43F-3DF5-1A52-5F9D-18ECCAC0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28545-B1D9-06F2-379C-E05C9BCCA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97DF8-370A-990F-5E9E-2065B6646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889FD-D0F4-5716-BBED-65A49401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125A-43A3-4B8F-9D67-BEA6BC89370F}" type="datetimeFigureOut">
              <a:rPr lang="en-GB" smtClean="0"/>
              <a:t>25/12/2022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21972-5F84-084F-86FA-12C40A0F3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83C5A-AFA9-3BC2-A1DA-54652A84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75B0-DE58-4804-ABE5-0F516370A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04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545C92-594F-FA68-B98D-D95BFE80C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99B8D-6D82-5677-DCC4-72453B83B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654DC-088F-1AD8-30B9-2DA343425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6125A-43A3-4B8F-9D67-BEA6BC89370F}" type="datetimeFigureOut">
              <a:rPr lang="en-GB" smtClean="0"/>
              <a:t>25/12/2022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5E6B0-0C6F-E10D-D73E-F4AD3D3A0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CCC22-67D3-D4F9-AAEC-1C3FDDBCF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575B0-DE58-4804-ABE5-0F516370A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71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7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7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6.png"/><Relationship Id="rId24" Type="http://schemas.openxmlformats.org/officeDocument/2006/relationships/customXml" Target="../ink/ink13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10" Type="http://schemas.openxmlformats.org/officeDocument/2006/relationships/customXml" Target="../ink/ink6.xml"/><Relationship Id="rId19" Type="http://schemas.openxmlformats.org/officeDocument/2006/relationships/image" Target="../media/image10.png"/><Relationship Id="rId4" Type="http://schemas.openxmlformats.org/officeDocument/2006/relationships/customXml" Target="../ink/ink3.xml"/><Relationship Id="rId9" Type="http://schemas.openxmlformats.org/officeDocument/2006/relationships/image" Target="../media/image5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customXml" Target="../ink/ink23.xml"/><Relationship Id="rId26" Type="http://schemas.openxmlformats.org/officeDocument/2006/relationships/customXml" Target="../ink/ink27.xml"/><Relationship Id="rId21" Type="http://schemas.openxmlformats.org/officeDocument/2006/relationships/image" Target="../media/image24.png"/><Relationship Id="rId34" Type="http://schemas.openxmlformats.org/officeDocument/2006/relationships/customXml" Target="../ink/ink31.xml"/><Relationship Id="rId7" Type="http://schemas.openxmlformats.org/officeDocument/2006/relationships/image" Target="../media/image17.png"/><Relationship Id="rId12" Type="http://schemas.openxmlformats.org/officeDocument/2006/relationships/customXml" Target="../ink/ink20.xml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33" Type="http://schemas.openxmlformats.org/officeDocument/2006/relationships/image" Target="../media/image30.png"/><Relationship Id="rId2" Type="http://schemas.openxmlformats.org/officeDocument/2006/relationships/customXml" Target="../ink/ink15.xml"/><Relationship Id="rId16" Type="http://schemas.openxmlformats.org/officeDocument/2006/relationships/customXml" Target="../ink/ink22.xml"/><Relationship Id="rId20" Type="http://schemas.openxmlformats.org/officeDocument/2006/relationships/customXml" Target="../ink/ink24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19.png"/><Relationship Id="rId24" Type="http://schemas.openxmlformats.org/officeDocument/2006/relationships/customXml" Target="../ink/ink26.xml"/><Relationship Id="rId32" Type="http://schemas.openxmlformats.org/officeDocument/2006/relationships/customXml" Target="../ink/ink30.xml"/><Relationship Id="rId37" Type="http://schemas.openxmlformats.org/officeDocument/2006/relationships/image" Target="../media/image32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28" Type="http://schemas.openxmlformats.org/officeDocument/2006/relationships/customXml" Target="../ink/ink28.xml"/><Relationship Id="rId36" Type="http://schemas.openxmlformats.org/officeDocument/2006/relationships/customXml" Target="../ink/ink32.xml"/><Relationship Id="rId10" Type="http://schemas.openxmlformats.org/officeDocument/2006/relationships/customXml" Target="../ink/ink19.xml"/><Relationship Id="rId19" Type="http://schemas.openxmlformats.org/officeDocument/2006/relationships/image" Target="../media/image23.png"/><Relationship Id="rId31" Type="http://schemas.openxmlformats.org/officeDocument/2006/relationships/image" Target="../media/image29.png"/><Relationship Id="rId4" Type="http://schemas.openxmlformats.org/officeDocument/2006/relationships/customXml" Target="../ink/ink16.xml"/><Relationship Id="rId9" Type="http://schemas.openxmlformats.org/officeDocument/2006/relationships/image" Target="../media/image18.png"/><Relationship Id="rId14" Type="http://schemas.openxmlformats.org/officeDocument/2006/relationships/customXml" Target="../ink/ink21.xml"/><Relationship Id="rId22" Type="http://schemas.openxmlformats.org/officeDocument/2006/relationships/customXml" Target="../ink/ink25.xml"/><Relationship Id="rId27" Type="http://schemas.openxmlformats.org/officeDocument/2006/relationships/image" Target="../media/image27.png"/><Relationship Id="rId30" Type="http://schemas.openxmlformats.org/officeDocument/2006/relationships/customXml" Target="../ink/ink29.xml"/><Relationship Id="rId35" Type="http://schemas.openxmlformats.org/officeDocument/2006/relationships/image" Target="../media/image31.png"/><Relationship Id="rId8" Type="http://schemas.openxmlformats.org/officeDocument/2006/relationships/customXml" Target="../ink/ink18.xml"/><Relationship Id="rId3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4386-783C-4E23-0C45-F1CEE8773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00506"/>
            <a:ext cx="10515600" cy="4351338"/>
          </a:xfrm>
        </p:spPr>
        <p:txBody>
          <a:bodyPr/>
          <a:lstStyle/>
          <a:p>
            <a:r>
              <a:rPr lang="en-GB" dirty="0"/>
              <a:t>First, let’s try to understand the algorithm working with 2 digits and 4 numbers (1, 2, 3, 4) instead 6 digits and 10 numbers. So we will have 16 tokens in total.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526BB18-2990-A259-BF40-B3A0F363B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616789"/>
              </p:ext>
            </p:extLst>
          </p:nvPr>
        </p:nvGraphicFramePr>
        <p:xfrm>
          <a:off x="2094144" y="2028548"/>
          <a:ext cx="81280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648044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560035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949724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92750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 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72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  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 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8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  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  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4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 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   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   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82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B8330E5-1D11-4AD7-3F6D-5D66B9095AD8}"/>
              </a:ext>
            </a:extLst>
          </p:cNvPr>
          <p:cNvSpPr txBox="1"/>
          <p:nvPr/>
        </p:nvSpPr>
        <p:spPr>
          <a:xfrm>
            <a:off x="2009682" y="4332303"/>
            <a:ext cx="86697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There are two possible </a:t>
            </a:r>
            <a:r>
              <a:rPr lang="en-GB" sz="2800" u="sng" dirty="0"/>
              <a:t>structures</a:t>
            </a:r>
            <a:r>
              <a:rPr lang="en-GB" sz="2800" dirty="0"/>
              <a:t>: “AA” and “CB”</a:t>
            </a:r>
          </a:p>
          <a:p>
            <a:r>
              <a:rPr lang="en-GB" sz="2800" dirty="0"/>
              <a:t>For example: 11 and 34</a:t>
            </a:r>
          </a:p>
          <a:p>
            <a:endParaRPr lang="en-GB" sz="2800" dirty="0"/>
          </a:p>
          <a:p>
            <a:r>
              <a:rPr lang="en-GB" sz="2800" dirty="0"/>
              <a:t>Let the number that the computer will try to guess be 32.</a:t>
            </a:r>
          </a:p>
        </p:txBody>
      </p:sp>
    </p:spTree>
    <p:extLst>
      <p:ext uri="{BB962C8B-B14F-4D97-AF65-F5344CB8AC3E}">
        <p14:creationId xmlns:p14="http://schemas.microsoft.com/office/powerpoint/2010/main" val="130267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7D05-E86C-4118-3E32-D038DE50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9E2DA-9DE4-F6E2-0D4C-0D07E6C5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327" y="1781237"/>
            <a:ext cx="10951346" cy="4351338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STEP 6: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 the returned token from step 5 as the best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guess.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STEP 7: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Obtain user inputs for both direct hit and indirect hit.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STEP 8: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the feedback in the </a:t>
            </a:r>
            <a:r>
              <a:rPr lang="en-GB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possibleFeedbacks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matches the user entered direct hit and indirect hit check whether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bestGuessAndRemainingTokens.</a:t>
            </a:r>
            <a:r>
              <a:rPr lang="en-GB" sz="1800" i="1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foundNumberOfRemainingTokens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that feedback is 0. If it is zero give the user message that his/her feedbacks are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inconsistent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return to step 4 (otherwise continue with step 9).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7328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4104-147F-6E28-E88C-B57CA76D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5DFC5-ABEA-7376-312B-6CF781675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STEP 9: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a method named </a:t>
            </a:r>
            <a:r>
              <a:rPr lang="en-GB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RemoveAllTokensThatDoNotProvideTheSameResponse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arguments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bestGuessToken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(string) and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userResponse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(string) and returns nothing. This method should call another method named </a:t>
            </a:r>
            <a:r>
              <a:rPr lang="en-GB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compareGuessedTokenWithAnyToken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(additional). We compare the result of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compareGuessedTokenWithAnyToken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the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userResponse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If they are not same, remove the token from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allTokens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STEP 10: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Repeat from step 4 to step 9 until user enters 6 direct hits as the feedback.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081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B53FE9D-11C0-0B23-727A-6DEBDE8690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87399"/>
              </p:ext>
            </p:extLst>
          </p:nvPr>
        </p:nvGraphicFramePr>
        <p:xfrm>
          <a:off x="2657752" y="902348"/>
          <a:ext cx="8385699" cy="2724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5233">
                  <a:extLst>
                    <a:ext uri="{9D8B030D-6E8A-4147-A177-3AD203B41FA5}">
                      <a16:colId xmlns:a16="http://schemas.microsoft.com/office/drawing/2014/main" val="3480846160"/>
                    </a:ext>
                  </a:extLst>
                </a:gridCol>
                <a:gridCol w="2795233">
                  <a:extLst>
                    <a:ext uri="{9D8B030D-6E8A-4147-A177-3AD203B41FA5}">
                      <a16:colId xmlns:a16="http://schemas.microsoft.com/office/drawing/2014/main" val="1439360197"/>
                    </a:ext>
                  </a:extLst>
                </a:gridCol>
                <a:gridCol w="2795233">
                  <a:extLst>
                    <a:ext uri="{9D8B030D-6E8A-4147-A177-3AD203B41FA5}">
                      <a16:colId xmlns:a16="http://schemas.microsoft.com/office/drawing/2014/main" val="4035043622"/>
                    </a:ext>
                  </a:extLst>
                </a:gridCol>
              </a:tblGrid>
              <a:tr h="451811">
                <a:tc>
                  <a:txBody>
                    <a:bodyPr/>
                    <a:lstStyle/>
                    <a:p>
                      <a:r>
                        <a:rPr lang="en-GB" dirty="0"/>
                        <a:t>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/>
                        <a:t>                     11 (token)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    12 (token)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551494"/>
                  </a:ext>
                </a:extLst>
              </a:tr>
              <a:tr h="465763">
                <a:tc>
                  <a:txBody>
                    <a:bodyPr/>
                    <a:lstStyle/>
                    <a:p>
                      <a:r>
                        <a:rPr lang="en-GB" dirty="0"/>
                        <a:t>             (0, 0)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    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/>
                        <a:t>                   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338266"/>
                  </a:ext>
                </a:extLst>
              </a:tr>
              <a:tr h="451811">
                <a:tc>
                  <a:txBody>
                    <a:bodyPr/>
                    <a:lstStyle/>
                    <a:p>
                      <a:r>
                        <a:rPr lang="en-GB" dirty="0"/>
                        <a:t>             (0, 1)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/>
                        <a:t>                  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496799"/>
                  </a:ext>
                </a:extLst>
              </a:tr>
              <a:tr h="451811">
                <a:tc>
                  <a:txBody>
                    <a:bodyPr/>
                    <a:lstStyle/>
                    <a:p>
                      <a:r>
                        <a:rPr lang="en-GB" dirty="0"/>
                        <a:t>             (0, 2)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441808"/>
                  </a:ext>
                </a:extLst>
              </a:tr>
              <a:tr h="451811">
                <a:tc>
                  <a:txBody>
                    <a:bodyPr/>
                    <a:lstStyle/>
                    <a:p>
                      <a:r>
                        <a:rPr lang="en-GB" dirty="0"/>
                        <a:t>             (1, 0)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   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  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96129"/>
                  </a:ext>
                </a:extLst>
              </a:tr>
              <a:tr h="451811">
                <a:tc>
                  <a:txBody>
                    <a:bodyPr/>
                    <a:lstStyle/>
                    <a:p>
                      <a:r>
                        <a:rPr lang="en-GB" dirty="0"/>
                        <a:t>             (2, 0)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0983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BD6EB51-80A5-D194-B0AC-4E924CD96CBE}"/>
              </a:ext>
            </a:extLst>
          </p:cNvPr>
          <p:cNvSpPr txBox="1"/>
          <p:nvPr/>
        </p:nvSpPr>
        <p:spPr>
          <a:xfrm>
            <a:off x="5709820" y="3746380"/>
            <a:ext cx="2281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Worst case scenario: 9</a:t>
            </a:r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0FE39-61AA-89B0-8089-C0927A7C088B}"/>
              </a:ext>
            </a:extLst>
          </p:cNvPr>
          <p:cNvSpPr txBox="1"/>
          <p:nvPr/>
        </p:nvSpPr>
        <p:spPr>
          <a:xfrm>
            <a:off x="8513684" y="3746380"/>
            <a:ext cx="228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Worst case scenario:6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DCE7B7-CA5A-1A20-5FE1-50BE9225C9F4}"/>
              </a:ext>
            </a:extLst>
          </p:cNvPr>
          <p:cNvSpPr txBox="1"/>
          <p:nvPr/>
        </p:nvSpPr>
        <p:spPr>
          <a:xfrm>
            <a:off x="4610839" y="4525877"/>
            <a:ext cx="6504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Choose the token that has the least worst case scenario which is: 12</a:t>
            </a:r>
          </a:p>
          <a:p>
            <a:endParaRPr lang="en-GB" dirty="0"/>
          </a:p>
          <a:p>
            <a:r>
              <a:rPr lang="en-GB" dirty="0"/>
              <a:t>12 is the first guess.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022766-D4A6-D2A8-37D3-074EFA460E95}"/>
              </a:ext>
            </a:extLst>
          </p:cNvPr>
          <p:cNvCxnSpPr/>
          <p:nvPr/>
        </p:nvCxnSpPr>
        <p:spPr>
          <a:xfrm flipH="1">
            <a:off x="2252953" y="1677881"/>
            <a:ext cx="4270160" cy="28479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1DDFB2-ED7E-F71A-A74D-B245826EEB46}"/>
              </a:ext>
            </a:extLst>
          </p:cNvPr>
          <p:cNvSpPr txBox="1"/>
          <p:nvPr/>
        </p:nvSpPr>
        <p:spPr>
          <a:xfrm>
            <a:off x="585926" y="4525877"/>
            <a:ext cx="2920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Number of remaining tokens that matches the (0, 0) feedback for the token 11. (tokens that do not contain “1” for this example)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C744E2-A473-BE84-63B4-536B8808CD5F}"/>
              </a:ext>
            </a:extLst>
          </p:cNvPr>
          <p:cNvSpPr txBox="1"/>
          <p:nvPr/>
        </p:nvSpPr>
        <p:spPr>
          <a:xfrm>
            <a:off x="2294508" y="1161057"/>
            <a:ext cx="2041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</a:t>
            </a:r>
          </a:p>
          <a:p>
            <a:r>
              <a:rPr lang="en-GB" dirty="0"/>
              <a:t>E</a:t>
            </a:r>
          </a:p>
          <a:p>
            <a:r>
              <a:rPr lang="en-GB" dirty="0"/>
              <a:t>E</a:t>
            </a:r>
          </a:p>
          <a:p>
            <a:r>
              <a:rPr lang="en-GB" dirty="0"/>
              <a:t>D</a:t>
            </a:r>
          </a:p>
          <a:p>
            <a:r>
              <a:rPr lang="en-GB" dirty="0"/>
              <a:t>B</a:t>
            </a:r>
          </a:p>
          <a:p>
            <a:r>
              <a:rPr lang="en-GB" dirty="0"/>
              <a:t>A</a:t>
            </a:r>
          </a:p>
          <a:p>
            <a:r>
              <a:rPr lang="en-GB" dirty="0"/>
              <a:t>C</a:t>
            </a:r>
          </a:p>
          <a:p>
            <a:r>
              <a:rPr lang="en-GB" dirty="0"/>
              <a:t>K</a:t>
            </a:r>
          </a:p>
          <a:p>
            <a:r>
              <a:rPr lang="en-GB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E3DAFE-76D8-AC9B-5714-9286A44BB407}"/>
              </a:ext>
            </a:extLst>
          </p:cNvPr>
          <p:cNvSpPr txBox="1"/>
          <p:nvPr/>
        </p:nvSpPr>
        <p:spPr>
          <a:xfrm>
            <a:off x="6850600" y="466433"/>
            <a:ext cx="254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Tokens for each structure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65D2AF5-DA79-2884-BCB2-1A40A89E0A16}"/>
                  </a:ext>
                </a:extLst>
              </p14:cNvPr>
              <p14:cNvContentPartPr/>
              <p14:nvPr/>
            </p14:nvContentPartPr>
            <p14:xfrm>
              <a:off x="9267393" y="895708"/>
              <a:ext cx="437400" cy="358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65D2AF5-DA79-2884-BCB2-1A40A89E0A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58393" y="887068"/>
                <a:ext cx="455040" cy="37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096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DD56BC-6514-2384-72E6-371C3027D9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866054"/>
              </p:ext>
            </p:extLst>
          </p:nvPr>
        </p:nvGraphicFramePr>
        <p:xfrm>
          <a:off x="743673" y="1128388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16357796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316076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1803206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7583915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94105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47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           (0, 0)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4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469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           (0, 1)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16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           (0, 2)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6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           (1, 0)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57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           (2, 0)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96956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8E35F7C-ED7B-17DE-A0D9-B46E1A360384}"/>
                  </a:ext>
                </a:extLst>
              </p14:cNvPr>
              <p14:cNvContentPartPr/>
              <p14:nvPr/>
            </p14:nvContentPartPr>
            <p14:xfrm>
              <a:off x="1232819" y="2634337"/>
              <a:ext cx="811440" cy="233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8E35F7C-ED7B-17DE-A0D9-B46E1A3603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3819" y="2625697"/>
                <a:ext cx="829080" cy="2509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D758D14-EDEB-A496-5A1F-2DC9ED8C4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035789"/>
              </p:ext>
            </p:extLst>
          </p:nvPr>
        </p:nvGraphicFramePr>
        <p:xfrm>
          <a:off x="1232819" y="3786232"/>
          <a:ext cx="4001856" cy="2560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0464">
                  <a:extLst>
                    <a:ext uri="{9D8B030D-6E8A-4147-A177-3AD203B41FA5}">
                      <a16:colId xmlns:a16="http://schemas.microsoft.com/office/drawing/2014/main" val="1964804406"/>
                    </a:ext>
                  </a:extLst>
                </a:gridCol>
                <a:gridCol w="1000464">
                  <a:extLst>
                    <a:ext uri="{9D8B030D-6E8A-4147-A177-3AD203B41FA5}">
                      <a16:colId xmlns:a16="http://schemas.microsoft.com/office/drawing/2014/main" val="556003568"/>
                    </a:ext>
                  </a:extLst>
                </a:gridCol>
                <a:gridCol w="1000464">
                  <a:extLst>
                    <a:ext uri="{9D8B030D-6E8A-4147-A177-3AD203B41FA5}">
                      <a16:colId xmlns:a16="http://schemas.microsoft.com/office/drawing/2014/main" val="3494972437"/>
                    </a:ext>
                  </a:extLst>
                </a:gridCol>
                <a:gridCol w="1000464">
                  <a:extLst>
                    <a:ext uri="{9D8B030D-6E8A-4147-A177-3AD203B41FA5}">
                      <a16:colId xmlns:a16="http://schemas.microsoft.com/office/drawing/2014/main" val="2392750974"/>
                    </a:ext>
                  </a:extLst>
                </a:gridCol>
              </a:tblGrid>
              <a:tr h="196418"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 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725921"/>
                  </a:ext>
                </a:extLst>
              </a:tr>
              <a:tr h="196418"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  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 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89467"/>
                  </a:ext>
                </a:extLst>
              </a:tr>
              <a:tr h="196418"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  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  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43051"/>
                  </a:ext>
                </a:extLst>
              </a:tr>
              <a:tr h="196418"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 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   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   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827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CBEE51C-0A54-7E48-252E-63342971B5B7}"/>
                  </a:ext>
                </a:extLst>
              </p14:cNvPr>
              <p14:cNvContentPartPr/>
              <p14:nvPr/>
            </p14:nvContentPartPr>
            <p14:xfrm>
              <a:off x="2245593" y="4044268"/>
              <a:ext cx="332640" cy="270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CBEE51C-0A54-7E48-252E-63342971B5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6953" y="4035628"/>
                <a:ext cx="35028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1D1E817-ADBA-FF6B-D7B5-4499B634B144}"/>
                  </a:ext>
                </a:extLst>
              </p14:cNvPr>
              <p14:cNvContentPartPr/>
              <p14:nvPr/>
            </p14:nvContentPartPr>
            <p14:xfrm>
              <a:off x="1313553" y="4728628"/>
              <a:ext cx="288360" cy="260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1D1E817-ADBA-FF6B-D7B5-4499B634B1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4913" y="4719988"/>
                <a:ext cx="30600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1F0FE3C-1749-4E6F-88DA-6B439F2C7ED5}"/>
                  </a:ext>
                </a:extLst>
              </p14:cNvPr>
              <p14:cNvContentPartPr/>
              <p14:nvPr/>
            </p14:nvContentPartPr>
            <p14:xfrm>
              <a:off x="3284553" y="4803148"/>
              <a:ext cx="285480" cy="177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1F0FE3C-1749-4E6F-88DA-6B439F2C7E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75913" y="4794508"/>
                <a:ext cx="3031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1114EFA-FE33-D696-4CAF-DBDE389CE69E}"/>
                  </a:ext>
                </a:extLst>
              </p14:cNvPr>
              <p14:cNvContentPartPr/>
              <p14:nvPr/>
            </p14:nvContentPartPr>
            <p14:xfrm>
              <a:off x="4225233" y="4692988"/>
              <a:ext cx="352800" cy="305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1114EFA-FE33-D696-4CAF-DBDE389CE6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16593" y="4684348"/>
                <a:ext cx="37044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37FF43F-3C27-248B-629E-5886019787CB}"/>
                  </a:ext>
                </a:extLst>
              </p14:cNvPr>
              <p14:cNvContentPartPr/>
              <p14:nvPr/>
            </p14:nvContentPartPr>
            <p14:xfrm>
              <a:off x="1251273" y="5442148"/>
              <a:ext cx="249840" cy="230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37FF43F-3C27-248B-629E-5886019787C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42273" y="5433508"/>
                <a:ext cx="26748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6DC2B52-DDB8-FC22-221B-2503F3BA6705}"/>
                  </a:ext>
                </a:extLst>
              </p14:cNvPr>
              <p14:cNvContentPartPr/>
              <p14:nvPr/>
            </p14:nvContentPartPr>
            <p14:xfrm>
              <a:off x="3248913" y="5441428"/>
              <a:ext cx="274680" cy="222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6DC2B52-DDB8-FC22-221B-2503F3BA670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39913" y="5432428"/>
                <a:ext cx="29232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4F58EDC-A2EE-AAE8-F55E-ED6DED31F579}"/>
                  </a:ext>
                </a:extLst>
              </p14:cNvPr>
              <p14:cNvContentPartPr/>
              <p14:nvPr/>
            </p14:nvContentPartPr>
            <p14:xfrm>
              <a:off x="4349793" y="5367268"/>
              <a:ext cx="232200" cy="288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4F58EDC-A2EE-AAE8-F55E-ED6DED31F57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41153" y="5358268"/>
                <a:ext cx="24984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0AA67F8-9C5E-E231-6B60-A59EE8179223}"/>
                  </a:ext>
                </a:extLst>
              </p14:cNvPr>
              <p14:cNvContentPartPr/>
              <p14:nvPr/>
            </p14:nvContentPartPr>
            <p14:xfrm>
              <a:off x="3302193" y="6110308"/>
              <a:ext cx="206640" cy="148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0AA67F8-9C5E-E231-6B60-A59EE817922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93193" y="6101308"/>
                <a:ext cx="22428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1B2765-32BF-564B-BD3F-D882E1ECF4F8}"/>
                  </a:ext>
                </a:extLst>
              </p14:cNvPr>
              <p14:cNvContentPartPr/>
              <p14:nvPr/>
            </p14:nvContentPartPr>
            <p14:xfrm>
              <a:off x="4340433" y="6073228"/>
              <a:ext cx="188280" cy="212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1B2765-32BF-564B-BD3F-D882E1ECF4F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31793" y="6064228"/>
                <a:ext cx="2059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1A6BA60-636C-E796-07B7-A92A8BFB4F79}"/>
                  </a:ext>
                </a:extLst>
              </p14:cNvPr>
              <p14:cNvContentPartPr/>
              <p14:nvPr/>
            </p14:nvContentPartPr>
            <p14:xfrm>
              <a:off x="1304553" y="6107428"/>
              <a:ext cx="274320" cy="213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1A6BA60-636C-E796-07B7-A92A8BFB4F7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95553" y="6098428"/>
                <a:ext cx="291960" cy="231480"/>
              </a:xfrm>
              <a:prstGeom prst="rect">
                <a:avLst/>
              </a:prstGeom>
            </p:spPr>
          </p:pic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261A3A-54DB-1566-EFEB-B1C4D8BFF74E}"/>
              </a:ext>
            </a:extLst>
          </p:cNvPr>
          <p:cNvCxnSpPr>
            <a:cxnSpLocks/>
          </p:cNvCxnSpPr>
          <p:nvPr/>
        </p:nvCxnSpPr>
        <p:spPr>
          <a:xfrm>
            <a:off x="7075503" y="1060788"/>
            <a:ext cx="0" cy="25990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96EDB74-B68C-FA00-04D9-A4047EDF83C9}"/>
              </a:ext>
            </a:extLst>
          </p:cNvPr>
          <p:cNvSpPr txBox="1"/>
          <p:nvPr/>
        </p:nvSpPr>
        <p:spPr>
          <a:xfrm>
            <a:off x="5572217" y="3954692"/>
            <a:ext cx="54538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Eliminate the tokens that do not match with the user feedback (1, 0)  for token “12”. Obtain tokens (token “11” and token “13” ) that fit the </a:t>
            </a:r>
            <a:r>
              <a:rPr lang="en-GB" b="1" dirty="0"/>
              <a:t>structures </a:t>
            </a:r>
            <a:r>
              <a:rPr lang="en-GB" dirty="0"/>
              <a:t>. Then find the worst case scenario for each token and choose the token that has the least worst case scenario which is: 13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Second guess is “13”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1E7EEC-373B-B396-C641-963A70C5F926}"/>
              </a:ext>
            </a:extLst>
          </p:cNvPr>
          <p:cNvSpPr txBox="1"/>
          <p:nvPr/>
        </p:nvSpPr>
        <p:spPr>
          <a:xfrm>
            <a:off x="1074197" y="452454"/>
            <a:ext cx="1044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 the first guess (“12”), user will provide the feedback (1,0) since the actual token is “32”.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29F2134-1B11-CC2E-D363-2EAA8403085A}"/>
                  </a:ext>
                </a:extLst>
              </p14:cNvPr>
              <p14:cNvContentPartPr/>
              <p14:nvPr/>
            </p14:nvContentPartPr>
            <p14:xfrm>
              <a:off x="9649353" y="1010908"/>
              <a:ext cx="818280" cy="561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29F2134-1B11-CC2E-D363-2EAA8403085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640353" y="1002268"/>
                <a:ext cx="835920" cy="57924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FE2E647F-331B-F7AA-4070-BDD4E8D5CE11}"/>
              </a:ext>
            </a:extLst>
          </p:cNvPr>
          <p:cNvSpPr txBox="1"/>
          <p:nvPr/>
        </p:nvSpPr>
        <p:spPr>
          <a:xfrm>
            <a:off x="7075503" y="3315506"/>
            <a:ext cx="2086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Worst case scenario: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1A9C6E-D6BB-6BB5-2AD2-208ED51F4AC5}"/>
              </a:ext>
            </a:extLst>
          </p:cNvPr>
          <p:cNvSpPr txBox="1"/>
          <p:nvPr/>
        </p:nvSpPr>
        <p:spPr>
          <a:xfrm>
            <a:off x="9192826" y="3301631"/>
            <a:ext cx="2035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Worst case scenario: 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96DAE48-F991-0B31-23EF-B72912A21259}"/>
                  </a:ext>
                </a:extLst>
              </p14:cNvPr>
              <p14:cNvContentPartPr/>
              <p14:nvPr/>
            </p14:nvContentPartPr>
            <p14:xfrm>
              <a:off x="5654073" y="1099828"/>
              <a:ext cx="562320" cy="3920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96DAE48-F991-0B31-23EF-B72912A2125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45073" y="1090828"/>
                <a:ext cx="579960" cy="40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024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94F66F75-5AF9-6967-62AE-9DE126332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053916"/>
              </p:ext>
            </p:extLst>
          </p:nvPr>
        </p:nvGraphicFramePr>
        <p:xfrm>
          <a:off x="1127463" y="3731443"/>
          <a:ext cx="3263284" cy="2560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821">
                  <a:extLst>
                    <a:ext uri="{9D8B030D-6E8A-4147-A177-3AD203B41FA5}">
                      <a16:colId xmlns:a16="http://schemas.microsoft.com/office/drawing/2014/main" val="1964804406"/>
                    </a:ext>
                  </a:extLst>
                </a:gridCol>
                <a:gridCol w="815821">
                  <a:extLst>
                    <a:ext uri="{9D8B030D-6E8A-4147-A177-3AD203B41FA5}">
                      <a16:colId xmlns:a16="http://schemas.microsoft.com/office/drawing/2014/main" val="556003568"/>
                    </a:ext>
                  </a:extLst>
                </a:gridCol>
                <a:gridCol w="815821">
                  <a:extLst>
                    <a:ext uri="{9D8B030D-6E8A-4147-A177-3AD203B41FA5}">
                      <a16:colId xmlns:a16="http://schemas.microsoft.com/office/drawing/2014/main" val="3494972437"/>
                    </a:ext>
                  </a:extLst>
                </a:gridCol>
                <a:gridCol w="815821">
                  <a:extLst>
                    <a:ext uri="{9D8B030D-6E8A-4147-A177-3AD203B41FA5}">
                      <a16:colId xmlns:a16="http://schemas.microsoft.com/office/drawing/2014/main" val="2392750974"/>
                    </a:ext>
                  </a:extLst>
                </a:gridCol>
              </a:tblGrid>
              <a:tr h="613670"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 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725921"/>
                  </a:ext>
                </a:extLst>
              </a:tr>
              <a:tr h="613670"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  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 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89467"/>
                  </a:ext>
                </a:extLst>
              </a:tr>
              <a:tr h="613670"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  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  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43051"/>
                  </a:ext>
                </a:extLst>
              </a:tr>
              <a:tr h="613670"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 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   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1" dirty="0"/>
                        <a:t>                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827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C4DBB43-97E1-E58D-01F6-C1346E852A0B}"/>
              </a:ext>
            </a:extLst>
          </p:cNvPr>
          <p:cNvSpPr txBox="1"/>
          <p:nvPr/>
        </p:nvSpPr>
        <p:spPr>
          <a:xfrm>
            <a:off x="1127463" y="475845"/>
            <a:ext cx="959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 the second guess (“13”),  user will provide the feedback (0,1) since the actual token is “32”.</a:t>
            </a:r>
          </a:p>
          <a:p>
            <a:endParaRPr lang="en-GB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D4E1269-9063-FF62-67AE-667226933D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735289"/>
              </p:ext>
            </p:extLst>
          </p:nvPr>
        </p:nvGraphicFramePr>
        <p:xfrm>
          <a:off x="838200" y="991124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8028677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051378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6170983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60110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    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    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144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                  (0, 0)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 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39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                  (0, 1)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  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12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                  (0, 2)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  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7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                  (1, 0)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  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24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                  (2, 0)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003606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7B0E42-D747-4BDA-98D0-4078B62500F2}"/>
              </a:ext>
            </a:extLst>
          </p:cNvPr>
          <p:cNvCxnSpPr>
            <a:cxnSpLocks/>
          </p:cNvCxnSpPr>
          <p:nvPr/>
        </p:nvCxnSpPr>
        <p:spPr>
          <a:xfrm>
            <a:off x="8708994" y="909867"/>
            <a:ext cx="0" cy="25990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1CEACDD-D403-4355-062A-3488A870985A}"/>
                  </a:ext>
                </a:extLst>
              </p14:cNvPr>
              <p14:cNvContentPartPr/>
              <p14:nvPr/>
            </p14:nvContentPartPr>
            <p14:xfrm>
              <a:off x="1711713" y="1748188"/>
              <a:ext cx="765000" cy="312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1CEACDD-D403-4355-062A-3488A87098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2713" y="1739548"/>
                <a:ext cx="782640" cy="3304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7F1A947-6621-7CDB-69A3-144652747F94}"/>
              </a:ext>
            </a:extLst>
          </p:cNvPr>
          <p:cNvSpPr txBox="1"/>
          <p:nvPr/>
        </p:nvSpPr>
        <p:spPr>
          <a:xfrm>
            <a:off x="4984387" y="3934061"/>
            <a:ext cx="6044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Eliminate the tokens that do not match with the user feedback (0, 1)  for token “13”. After the elimination there is only one token left which is “32”. </a:t>
            </a:r>
          </a:p>
          <a:p>
            <a:r>
              <a:rPr lang="en-GB" dirty="0"/>
              <a:t>So the third and the last guess is “32”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C078749-2DB1-12E7-F288-0588EB21E2C6}"/>
                  </a:ext>
                </a:extLst>
              </p14:cNvPr>
              <p14:cNvContentPartPr/>
              <p14:nvPr/>
            </p14:nvContentPartPr>
            <p14:xfrm>
              <a:off x="1996833" y="4004668"/>
              <a:ext cx="285480" cy="291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C078749-2DB1-12E7-F288-0588EB21E2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8193" y="3996028"/>
                <a:ext cx="30312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E7E3333-A4E7-727E-D527-7DBC66F77B7E}"/>
                  </a:ext>
                </a:extLst>
              </p14:cNvPr>
              <p14:cNvContentPartPr/>
              <p14:nvPr/>
            </p14:nvContentPartPr>
            <p14:xfrm>
              <a:off x="1180353" y="4673908"/>
              <a:ext cx="275040" cy="315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E7E3333-A4E7-727E-D527-7DBC66F77B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1353" y="4664908"/>
                <a:ext cx="29268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907AF2D-E7A9-0679-3287-B767BEA7C754}"/>
                  </a:ext>
                </a:extLst>
              </p14:cNvPr>
              <p14:cNvContentPartPr/>
              <p14:nvPr/>
            </p14:nvContentPartPr>
            <p14:xfrm>
              <a:off x="2884953" y="4687588"/>
              <a:ext cx="187560" cy="257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907AF2D-E7A9-0679-3287-B767BEA7C75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75953" y="4678948"/>
                <a:ext cx="20520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90C6E79-06CA-1E24-D78C-EE734051A0A4}"/>
                  </a:ext>
                </a:extLst>
              </p14:cNvPr>
              <p14:cNvContentPartPr/>
              <p14:nvPr/>
            </p14:nvContentPartPr>
            <p14:xfrm>
              <a:off x="3666153" y="4695148"/>
              <a:ext cx="215640" cy="205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90C6E79-06CA-1E24-D78C-EE734051A0A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57513" y="4686148"/>
                <a:ext cx="23328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2A5C59B-F09F-41C2-710E-89744C344547}"/>
                  </a:ext>
                </a:extLst>
              </p14:cNvPr>
              <p14:cNvContentPartPr/>
              <p14:nvPr/>
            </p14:nvContentPartPr>
            <p14:xfrm>
              <a:off x="1188993" y="5336668"/>
              <a:ext cx="275040" cy="194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2A5C59B-F09F-41C2-710E-89744C34454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80353" y="5327668"/>
                <a:ext cx="29268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5393AFD-3F20-FAB9-6CB8-B21F5B8C334B}"/>
                  </a:ext>
                </a:extLst>
              </p14:cNvPr>
              <p14:cNvContentPartPr/>
              <p14:nvPr/>
            </p14:nvContentPartPr>
            <p14:xfrm>
              <a:off x="2875953" y="5383108"/>
              <a:ext cx="173520" cy="1476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5393AFD-3F20-FAB9-6CB8-B21F5B8C33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67313" y="5374468"/>
                <a:ext cx="19116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11060D9-09E9-2B74-BA02-06B143EA6256}"/>
                  </a:ext>
                </a:extLst>
              </p14:cNvPr>
              <p14:cNvContentPartPr/>
              <p14:nvPr/>
            </p14:nvContentPartPr>
            <p14:xfrm>
              <a:off x="3648153" y="5373748"/>
              <a:ext cx="216360" cy="165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11060D9-09E9-2B74-BA02-06B143EA625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39513" y="5365108"/>
                <a:ext cx="2340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2F339EA-F8FB-2B3D-03C9-0311F08AAC16}"/>
                  </a:ext>
                </a:extLst>
              </p14:cNvPr>
              <p14:cNvContentPartPr/>
              <p14:nvPr/>
            </p14:nvContentPartPr>
            <p14:xfrm>
              <a:off x="1366833" y="5966308"/>
              <a:ext cx="61560" cy="3276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2F339EA-F8FB-2B3D-03C9-0311F08AAC1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58193" y="5957668"/>
                <a:ext cx="7920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53E2D1A-30A7-AAA0-8C94-7BE875C65098}"/>
                  </a:ext>
                </a:extLst>
              </p14:cNvPr>
              <p14:cNvContentPartPr/>
              <p14:nvPr/>
            </p14:nvContentPartPr>
            <p14:xfrm>
              <a:off x="2831673" y="5959468"/>
              <a:ext cx="206640" cy="1663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53E2D1A-30A7-AAA0-8C94-7BE875C6509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22673" y="5950468"/>
                <a:ext cx="2242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70D5B68-9DE2-76F6-D3B5-450F116B69DC}"/>
                  </a:ext>
                </a:extLst>
              </p14:cNvPr>
              <p14:cNvContentPartPr/>
              <p14:nvPr/>
            </p14:nvContentPartPr>
            <p14:xfrm>
              <a:off x="3621873" y="6000868"/>
              <a:ext cx="273960" cy="204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70D5B68-9DE2-76F6-D3B5-450F116B69D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12873" y="5991868"/>
                <a:ext cx="29160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63B7A99-6FE0-D3C6-B4EB-07FF56117BF6}"/>
                  </a:ext>
                </a:extLst>
              </p14:cNvPr>
              <p14:cNvContentPartPr/>
              <p14:nvPr/>
            </p14:nvContentPartPr>
            <p14:xfrm>
              <a:off x="1171713" y="4079908"/>
              <a:ext cx="253080" cy="243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63B7A99-6FE0-D3C6-B4EB-07FF56117BF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62713" y="4070908"/>
                <a:ext cx="2707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A55C61-D6B9-8688-AFE7-4EFB4000C9E8}"/>
                  </a:ext>
                </a:extLst>
              </p14:cNvPr>
              <p14:cNvContentPartPr/>
              <p14:nvPr/>
            </p14:nvContentPartPr>
            <p14:xfrm>
              <a:off x="2849313" y="4050388"/>
              <a:ext cx="243000" cy="237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A55C61-D6B9-8688-AFE7-4EFB4000C9E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40313" y="4041748"/>
                <a:ext cx="26064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3A53BEA-1367-2769-B6BF-C6B9F461C3CE}"/>
                  </a:ext>
                </a:extLst>
              </p14:cNvPr>
              <p14:cNvContentPartPr/>
              <p14:nvPr/>
            </p14:nvContentPartPr>
            <p14:xfrm>
              <a:off x="3639513" y="4017268"/>
              <a:ext cx="298440" cy="3330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3A53BEA-1367-2769-B6BF-C6B9F461C3C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30513" y="4008628"/>
                <a:ext cx="31608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4266805-6520-8A59-950F-674B8760935A}"/>
                  </a:ext>
                </a:extLst>
              </p14:cNvPr>
              <p14:cNvContentPartPr/>
              <p14:nvPr/>
            </p14:nvContentPartPr>
            <p14:xfrm>
              <a:off x="1988193" y="4786228"/>
              <a:ext cx="222840" cy="1764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4266805-6520-8A59-950F-674B8760935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79193" y="4777228"/>
                <a:ext cx="2404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3E80B4E-BAC1-A1C8-35EA-D63987C722AC}"/>
                  </a:ext>
                </a:extLst>
              </p14:cNvPr>
              <p14:cNvContentPartPr/>
              <p14:nvPr/>
            </p14:nvContentPartPr>
            <p14:xfrm>
              <a:off x="2006193" y="6021748"/>
              <a:ext cx="225000" cy="2192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3E80B4E-BAC1-A1C8-35EA-D63987C722A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97193" y="6013108"/>
                <a:ext cx="2426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932C47B-8930-E85B-F2DD-8AC2232DBF1B}"/>
                  </a:ext>
                </a:extLst>
              </p14:cNvPr>
              <p14:cNvContentPartPr/>
              <p14:nvPr/>
            </p14:nvContentPartPr>
            <p14:xfrm>
              <a:off x="9665553" y="897508"/>
              <a:ext cx="835920" cy="4788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932C47B-8930-E85B-F2DD-8AC2232DBF1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656913" y="888508"/>
                <a:ext cx="85356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286C38B-451B-9924-CFBC-B423C691D8DD}"/>
                  </a:ext>
                </a:extLst>
              </p14:cNvPr>
              <p14:cNvContentPartPr/>
              <p14:nvPr/>
            </p14:nvContentPartPr>
            <p14:xfrm>
              <a:off x="7011633" y="834148"/>
              <a:ext cx="865080" cy="578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286C38B-451B-9924-CFBC-B423C691D8D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02993" y="825508"/>
                <a:ext cx="882720" cy="59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001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0F4C-F94A-383B-6398-5EB29679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3110C-579D-D684-94A2-B41B9C1E9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 all possible structures for tokens. There are 11 structures in total. For example, 420000 stands for there are 4 repeated digits in the token and there are 2  another  repeated digits in token. Such as 010100, 335555. Let’s call this structure </a:t>
            </a:r>
            <a:r>
              <a:rPr lang="en-GB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guess structure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 </a:t>
            </a:r>
            <a:r>
              <a:rPr lang="en-GB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possible tokens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starting from 000000 to 999999.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 </a:t>
            </a:r>
            <a:r>
              <a:rPr lang="en-GB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possible feedbacks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can be allowed to be entered by the user such as (0, 2) is allowed but (5,1) is not allowed.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one possible token for each best guess structure defined in step 1. One of these tokens will be our guess in the next step.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finds the "worst case scenario" for each one of the possible tokens then chooses the smallest one. Smallest one belongs to the best guess. This is done via: 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 number of all tokens that provides the same response (all possible feedbacks) for each possible token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token which provides the least worst case scenario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the token as </a:t>
            </a:r>
            <a:r>
              <a:rPr lang="en-GB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guess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GB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found number of remaining tokens 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the selected token which contains count of number of tokens for all possible feedbacks.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5104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213A-EF09-0F52-1A91-10D55B7A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BD3B3-E432-E2EB-2206-C900457B0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6) Print the returned token from step 5 as the best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guess.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7)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Obtain user inputs for both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 hit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indirect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hit.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8) Check whether user entered direct hit and indirect hit matched to the found number of remaining tokens  returned in step 5.c is 0 or not. If it is zero give the user message that his/her feedbacks are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inconsistent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return to step 4 (otherwise continue with step 9).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9) Remove all tokens that do not provide the same response from all possible tokens.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10) Repeat from step 4 to step 9 until user enters 6 direct hits as the feedback.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321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108D-7F81-B1DF-F263-342F0B9F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E4427-8606-D415-EBCD-AB64A7B5B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13" y="1584155"/>
            <a:ext cx="10960223" cy="4802187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STEP 1: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</a:t>
            </a:r>
            <a:r>
              <a:rPr lang="en-GB" sz="2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bestGuessStructures</a:t>
            </a: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an array of String:"330000","222000","321000","420000","411000","221100","311100","211110","111111","510000","600000"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STEP 2: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a method named </a:t>
            </a:r>
            <a:r>
              <a:rPr lang="en-GB" sz="2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GetAllPossibleTokens</a:t>
            </a: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no argument and returns an </a:t>
            </a:r>
            <a:r>
              <a:rPr lang="en-GB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GB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TokenStructure</a:t>
            </a: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 object. </a:t>
            </a:r>
            <a:r>
              <a:rPr lang="en-GB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TokenStructure</a:t>
            </a: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contains </a:t>
            </a:r>
            <a:r>
              <a:rPr lang="en-GB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theToken</a:t>
            </a: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GB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bestGuessStructureIndex</a:t>
            </a: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bestGuessStructureIndex</a:t>
            </a: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should contain index of the </a:t>
            </a:r>
            <a:r>
              <a:rPr lang="en-GB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bestGuessStructures</a:t>
            </a: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matches </a:t>
            </a:r>
            <a:r>
              <a:rPr lang="en-GB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theToken</a:t>
            </a: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Assign return value to </a:t>
            </a:r>
            <a:r>
              <a:rPr lang="en-GB" sz="2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allTokens</a:t>
            </a: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STEP 3: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a method named </a:t>
            </a:r>
            <a:r>
              <a:rPr lang="en-GB" sz="2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GetAllPossibleFeedbacks</a:t>
            </a: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no argument that returns an </a:t>
            </a:r>
            <a:r>
              <a:rPr lang="en-GB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String.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Rules: Sum of the direct hit and indirect hit should be less or equal to 6 and if the direct hit is equal to 5 or 6 than indirect hit should be equal to 0. Assign return value to </a:t>
            </a:r>
            <a:r>
              <a:rPr lang="en-GB" sz="2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possibleFeedbacks</a:t>
            </a: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STEP 4: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a method named </a:t>
            </a:r>
            <a:r>
              <a:rPr lang="en-GB" sz="2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FindPossibleTokensForEachBestGuessStructure</a:t>
            </a: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no argument and returns an </a:t>
            </a:r>
            <a:r>
              <a:rPr lang="en-GB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String by looping over all tokens produced at step 2 returns one token for each  </a:t>
            </a:r>
            <a:r>
              <a:rPr lang="en-GB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bestGuessStructures</a:t>
            </a: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Assign return value to </a:t>
            </a:r>
            <a:r>
              <a:rPr lang="en-GB" sz="2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possibleTokensForEachBestGuessStructure</a:t>
            </a: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135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A5B5-3870-0F23-0F18-5DA01EB3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751EB-FC59-1067-5250-04BDF7727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ADDITIONAL: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a method named </a:t>
            </a:r>
            <a:r>
              <a:rPr lang="en-GB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compareGuessedTokenWithAnyToken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which takes arguments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currentToken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(string) and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guessedToken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(string) and returns the combination of direct hits and indirect hits. This method is called from step 5 and step 9.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498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925C-E9CA-C9B8-6418-8A41004C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2"/>
          </a:xfrm>
        </p:spPr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36C1E-86C9-D0C1-BE41-7F321E55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950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STEP 5: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a method named </a:t>
            </a:r>
            <a:r>
              <a:rPr lang="en-GB" sz="29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FindTheBestGuessAndRemainingTokensForTheBestGuess</a:t>
            </a:r>
            <a:r>
              <a:rPr lang="en-GB" sz="2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argument </a:t>
            </a:r>
            <a:r>
              <a:rPr lang="en-GB" sz="2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possibleTokensForEachBestGuessStructure</a:t>
            </a:r>
            <a:r>
              <a:rPr lang="en-GB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return </a:t>
            </a:r>
            <a:r>
              <a:rPr lang="en-GB" sz="29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BestGuessAndRemainingTokensStructure</a:t>
            </a:r>
            <a:r>
              <a:rPr lang="en-GB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 object. </a:t>
            </a:r>
            <a:r>
              <a:rPr lang="en-GB" sz="2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BestGuessAndRemainingTokensStructure</a:t>
            </a:r>
            <a:r>
              <a:rPr lang="en-GB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contains </a:t>
            </a:r>
            <a:r>
              <a:rPr lang="en-GB" sz="29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bestGuess</a:t>
            </a:r>
            <a:r>
              <a:rPr lang="en-GB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GB" sz="29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foundNumberOfRemainingTokens</a:t>
            </a:r>
            <a:r>
              <a:rPr lang="en-GB" sz="2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that </a:t>
            </a:r>
            <a:r>
              <a:rPr lang="en-GB" sz="2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bestGuess</a:t>
            </a:r>
            <a:r>
              <a:rPr lang="en-GB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Rules: Call a method named </a:t>
            </a:r>
            <a:r>
              <a:rPr lang="en-GB" sz="29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countAllTokensThatProvidesTheSameResponse</a:t>
            </a:r>
            <a:r>
              <a:rPr lang="en-GB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which takes arguments </a:t>
            </a:r>
            <a:r>
              <a:rPr lang="en-GB" sz="2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possibleToken</a:t>
            </a:r>
            <a:r>
              <a:rPr lang="en-GB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GB" sz="2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possibleResponse</a:t>
            </a:r>
            <a:r>
              <a:rPr lang="en-GB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returns the number of tokens (as an integer) that provides the same response. </a:t>
            </a:r>
          </a:p>
          <a:p>
            <a:pPr marL="6858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method should call another method named   </a:t>
            </a:r>
            <a:r>
              <a:rPr lang="en-GB" sz="29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compareGuessedTokenWithAnyToken</a:t>
            </a:r>
            <a:r>
              <a:rPr lang="en-GB" sz="2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(additional). We compare the result of </a:t>
            </a:r>
            <a:r>
              <a:rPr lang="en-GB" sz="2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compareGuessedTokenWithAnyToken</a:t>
            </a:r>
            <a:r>
              <a:rPr lang="en-GB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the </a:t>
            </a:r>
            <a:r>
              <a:rPr lang="en-GB" sz="2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userResponse</a:t>
            </a:r>
            <a:r>
              <a:rPr lang="en-GB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If they are same increase the counter.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find the "worst case scenario" for each one of the possible tokens.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choose the smallest one and return both the </a:t>
            </a:r>
            <a:r>
              <a:rPr lang="en-GB" sz="2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bestGuess</a:t>
            </a:r>
            <a:r>
              <a:rPr lang="en-GB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GB" sz="2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foundNumberOfRemainingTokens</a:t>
            </a:r>
            <a:r>
              <a:rPr lang="en-GB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270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1461</Words>
  <Application>Microsoft Office PowerPoint</Application>
  <PresentationFormat>Widescreen</PresentationFormat>
  <Paragraphs>195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Analysis</vt:lpstr>
      <vt:lpstr>Analysis</vt:lpstr>
      <vt:lpstr>Design</vt:lpstr>
      <vt:lpstr>Design</vt:lpstr>
      <vt:lpstr>Design</vt:lpstr>
      <vt:lpstr>Design</vt:lpstr>
      <vt:lpstr>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Ceren Oz</dc:creator>
  <cp:lastModifiedBy>Ceren Oz</cp:lastModifiedBy>
  <cp:revision>1</cp:revision>
  <dcterms:created xsi:type="dcterms:W3CDTF">2022-12-25T14:51:38Z</dcterms:created>
  <dcterms:modified xsi:type="dcterms:W3CDTF">2022-12-25T17:48:31Z</dcterms:modified>
</cp:coreProperties>
</file>