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D85EB-FBA4-4001-B9BB-BCAB325F210B}" v="5" dt="2021-04-10T16:35:56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ynep Taşdemir" userId="1b55f4e3f957bb97" providerId="LiveId" clId="{753D85EB-FBA4-4001-B9BB-BCAB325F210B}"/>
    <pc:docChg chg="custSel addSld modSld">
      <pc:chgData name="Zeynep Taşdemir" userId="1b55f4e3f957bb97" providerId="LiveId" clId="{753D85EB-FBA4-4001-B9BB-BCAB325F210B}" dt="2021-04-10T16:37:39.979" v="67" actId="26606"/>
      <pc:docMkLst>
        <pc:docMk/>
      </pc:docMkLst>
      <pc:sldChg chg="modSp">
        <pc:chgData name="Zeynep Taşdemir" userId="1b55f4e3f957bb97" providerId="LiveId" clId="{753D85EB-FBA4-4001-B9BB-BCAB325F210B}" dt="2021-04-10T16:29:25.082" v="4" actId="108"/>
        <pc:sldMkLst>
          <pc:docMk/>
          <pc:sldMk cId="3596394475" sldId="263"/>
        </pc:sldMkLst>
        <pc:spChg chg="mod">
          <ac:chgData name="Zeynep Taşdemir" userId="1b55f4e3f957bb97" providerId="LiveId" clId="{753D85EB-FBA4-4001-B9BB-BCAB325F210B}" dt="2021-04-10T16:29:25.082" v="4" actId="108"/>
          <ac:spMkLst>
            <pc:docMk/>
            <pc:sldMk cId="3596394475" sldId="263"/>
            <ac:spMk id="2" creationId="{545ACF5F-29FF-4E73-AFAE-A9DB629649BD}"/>
          </ac:spMkLst>
        </pc:spChg>
      </pc:sldChg>
      <pc:sldChg chg="modSp mod">
        <pc:chgData name="Zeynep Taşdemir" userId="1b55f4e3f957bb97" providerId="LiveId" clId="{753D85EB-FBA4-4001-B9BB-BCAB325F210B}" dt="2021-04-10T16:29:22.867" v="1" actId="108"/>
        <pc:sldMkLst>
          <pc:docMk/>
          <pc:sldMk cId="1356263509" sldId="264"/>
        </pc:sldMkLst>
        <pc:spChg chg="mod">
          <ac:chgData name="Zeynep Taşdemir" userId="1b55f4e3f957bb97" providerId="LiveId" clId="{753D85EB-FBA4-4001-B9BB-BCAB325F210B}" dt="2021-04-10T16:29:22.867" v="1" actId="108"/>
          <ac:spMkLst>
            <pc:docMk/>
            <pc:sldMk cId="1356263509" sldId="264"/>
            <ac:spMk id="2" creationId="{545ACF5F-29FF-4E73-AFAE-A9DB629649BD}"/>
          </ac:spMkLst>
        </pc:spChg>
      </pc:sldChg>
      <pc:sldChg chg="addSp modSp mod">
        <pc:chgData name="Zeynep Taşdemir" userId="1b55f4e3f957bb97" providerId="LiveId" clId="{753D85EB-FBA4-4001-B9BB-BCAB325F210B}" dt="2021-04-10T16:31:53.938" v="27" actId="1076"/>
        <pc:sldMkLst>
          <pc:docMk/>
          <pc:sldMk cId="1877155652" sldId="266"/>
        </pc:sldMkLst>
        <pc:spChg chg="mod">
          <ac:chgData name="Zeynep Taşdemir" userId="1b55f4e3f957bb97" providerId="LiveId" clId="{753D85EB-FBA4-4001-B9BB-BCAB325F210B}" dt="2021-04-10T16:29:43.755" v="5"/>
          <ac:spMkLst>
            <pc:docMk/>
            <pc:sldMk cId="1877155652" sldId="266"/>
            <ac:spMk id="2" creationId="{545ACF5F-29FF-4E73-AFAE-A9DB629649BD}"/>
          </ac:spMkLst>
        </pc:spChg>
        <pc:spChg chg="add mod">
          <ac:chgData name="Zeynep Taşdemir" userId="1b55f4e3f957bb97" providerId="LiveId" clId="{753D85EB-FBA4-4001-B9BB-BCAB325F210B}" dt="2021-04-10T16:30:43.389" v="19" actId="14100"/>
          <ac:spMkLst>
            <pc:docMk/>
            <pc:sldMk cId="1877155652" sldId="266"/>
            <ac:spMk id="6" creationId="{B44886E2-C380-4697-AC0B-5F2E365C65CB}"/>
          </ac:spMkLst>
        </pc:spChg>
        <pc:picChg chg="add mod">
          <ac:chgData name="Zeynep Taşdemir" userId="1b55f4e3f957bb97" providerId="LiveId" clId="{753D85EB-FBA4-4001-B9BB-BCAB325F210B}" dt="2021-04-10T16:30:48.368" v="20" actId="1076"/>
          <ac:picMkLst>
            <pc:docMk/>
            <pc:sldMk cId="1877155652" sldId="266"/>
            <ac:picMk id="4" creationId="{27E22801-256D-4DE0-96C5-232F5637F9E4}"/>
          </ac:picMkLst>
        </pc:picChg>
        <pc:picChg chg="add mod">
          <ac:chgData name="Zeynep Taşdemir" userId="1b55f4e3f957bb97" providerId="LiveId" clId="{753D85EB-FBA4-4001-B9BB-BCAB325F210B}" dt="2021-04-10T16:31:53.938" v="27" actId="1076"/>
          <ac:picMkLst>
            <pc:docMk/>
            <pc:sldMk cId="1877155652" sldId="266"/>
            <ac:picMk id="8" creationId="{1FA647FA-B577-4240-BEFA-C2ABFE96291C}"/>
          </ac:picMkLst>
        </pc:picChg>
      </pc:sldChg>
      <pc:sldChg chg="addSp modSp mod">
        <pc:chgData name="Zeynep Taşdemir" userId="1b55f4e3f957bb97" providerId="LiveId" clId="{753D85EB-FBA4-4001-B9BB-BCAB325F210B}" dt="2021-04-10T16:36:10.121" v="60" actId="1076"/>
        <pc:sldMkLst>
          <pc:docMk/>
          <pc:sldMk cId="4085935815" sldId="267"/>
        </pc:sldMkLst>
        <pc:spChg chg="mod">
          <ac:chgData name="Zeynep Taşdemir" userId="1b55f4e3f957bb97" providerId="LiveId" clId="{753D85EB-FBA4-4001-B9BB-BCAB325F210B}" dt="2021-04-10T16:32:08.115" v="28"/>
          <ac:spMkLst>
            <pc:docMk/>
            <pc:sldMk cId="4085935815" sldId="267"/>
            <ac:spMk id="2" creationId="{545ACF5F-29FF-4E73-AFAE-A9DB629649BD}"/>
          </ac:spMkLst>
        </pc:spChg>
        <pc:spChg chg="add mod">
          <ac:chgData name="Zeynep Taşdemir" userId="1b55f4e3f957bb97" providerId="LiveId" clId="{753D85EB-FBA4-4001-B9BB-BCAB325F210B}" dt="2021-04-10T16:32:51.592" v="41" actId="20577"/>
          <ac:spMkLst>
            <pc:docMk/>
            <pc:sldMk cId="4085935815" sldId="267"/>
            <ac:spMk id="4" creationId="{D8D6C661-4F3F-4C30-AAED-380EB968E510}"/>
          </ac:spMkLst>
        </pc:spChg>
        <pc:picChg chg="add mod">
          <ac:chgData name="Zeynep Taşdemir" userId="1b55f4e3f957bb97" providerId="LiveId" clId="{753D85EB-FBA4-4001-B9BB-BCAB325F210B}" dt="2021-04-10T16:36:10.121" v="60" actId="1076"/>
          <ac:picMkLst>
            <pc:docMk/>
            <pc:sldMk cId="4085935815" sldId="267"/>
            <ac:picMk id="6" creationId="{00330AD7-8D28-4375-ADBE-9794ED1B2291}"/>
          </ac:picMkLst>
        </pc:picChg>
      </pc:sldChg>
      <pc:sldChg chg="addSp delSp modSp new mod setBg setClrOvrMap">
        <pc:chgData name="Zeynep Taşdemir" userId="1b55f4e3f957bb97" providerId="LiveId" clId="{753D85EB-FBA4-4001-B9BB-BCAB325F210B}" dt="2021-04-10T16:37:39.979" v="67" actId="26606"/>
        <pc:sldMkLst>
          <pc:docMk/>
          <pc:sldMk cId="4029293503" sldId="268"/>
        </pc:sldMkLst>
        <pc:spChg chg="mo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2" creationId="{E113049F-5689-4F5A-81CD-45FC77A7CC69}"/>
          </ac:spMkLst>
        </pc:spChg>
        <pc:spChg chg="add mo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4" creationId="{D983FC7B-3702-4DA6-B8F1-03D1230BC130}"/>
          </ac:spMkLst>
        </pc:spChg>
        <pc:spChg chg="add del">
          <ac:chgData name="Zeynep Taşdemir" userId="1b55f4e3f957bb97" providerId="LiveId" clId="{753D85EB-FBA4-4001-B9BB-BCAB325F210B}" dt="2021-04-10T16:35:56.895" v="58"/>
          <ac:spMkLst>
            <pc:docMk/>
            <pc:sldMk cId="4029293503" sldId="268"/>
            <ac:spMk id="5" creationId="{0D1F9566-DCA1-4381-B28D-8E4A5A88FA70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12" creationId="{1CE580D1-F917-4567-AFB4-99AA9B52ADF0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20" creationId="{C6870151-9189-4C3A-8379-EF3D95827A0A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22" creationId="{123EA69C-102A-4DD0-9547-05DCD271D159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24" creationId="{6A862265-5CA3-4C40-8582-7534C3B03C2A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26" creationId="{600EF80B-0391-4082-9AF5-F15B091B4CE9}"/>
          </ac:spMkLst>
        </pc:spChg>
        <pc:spChg chg="add">
          <ac:chgData name="Zeynep Taşdemir" userId="1b55f4e3f957bb97" providerId="LiveId" clId="{753D85EB-FBA4-4001-B9BB-BCAB325F210B}" dt="2021-04-10T16:37:39.979" v="67" actId="26606"/>
          <ac:spMkLst>
            <pc:docMk/>
            <pc:sldMk cId="4029293503" sldId="268"/>
            <ac:spMk id="30" creationId="{3FBF03E8-C602-4192-9C52-F84B29FDCC88}"/>
          </ac:spMkLst>
        </pc:spChg>
        <pc:picChg chg="add mod ord">
          <ac:chgData name="Zeynep Taşdemir" userId="1b55f4e3f957bb97" providerId="LiveId" clId="{753D85EB-FBA4-4001-B9BB-BCAB325F210B}" dt="2021-04-10T16:37:39.979" v="67" actId="26606"/>
          <ac:picMkLst>
            <pc:docMk/>
            <pc:sldMk cId="4029293503" sldId="268"/>
            <ac:picMk id="7" creationId="{90CC9BA9-6304-4EE9-A7BE-08B238D68A4A}"/>
          </ac:picMkLst>
        </pc:picChg>
        <pc:picChg chg="add">
          <ac:chgData name="Zeynep Taşdemir" userId="1b55f4e3f957bb97" providerId="LiveId" clId="{753D85EB-FBA4-4001-B9BB-BCAB325F210B}" dt="2021-04-10T16:37:39.979" v="67" actId="26606"/>
          <ac:picMkLst>
            <pc:docMk/>
            <pc:sldMk cId="4029293503" sldId="268"/>
            <ac:picMk id="14" creationId="{1F5620B8-A2D8-4568-B566-F0453A0D9167}"/>
          </ac:picMkLst>
        </pc:picChg>
        <pc:cxnChg chg="add">
          <ac:chgData name="Zeynep Taşdemir" userId="1b55f4e3f957bb97" providerId="LiveId" clId="{753D85EB-FBA4-4001-B9BB-BCAB325F210B}" dt="2021-04-10T16:37:39.979" v="67" actId="26606"/>
          <ac:cxnSpMkLst>
            <pc:docMk/>
            <pc:sldMk cId="4029293503" sldId="268"/>
            <ac:cxnSpMk id="16" creationId="{1C7D2BA4-4B7A-4596-8BCC-5CF715423894}"/>
          </ac:cxnSpMkLst>
        </pc:cxnChg>
        <pc:cxnChg chg="add">
          <ac:chgData name="Zeynep Taşdemir" userId="1b55f4e3f957bb97" providerId="LiveId" clId="{753D85EB-FBA4-4001-B9BB-BCAB325F210B}" dt="2021-04-10T16:37:39.979" v="67" actId="26606"/>
          <ac:cxnSpMkLst>
            <pc:docMk/>
            <pc:sldMk cId="4029293503" sldId="268"/>
            <ac:cxnSpMk id="18" creationId="{C9D4B225-18E9-4C5B-94D8-2ABE6D161E4A}"/>
          </ac:cxnSpMkLst>
        </pc:cxnChg>
        <pc:cxnChg chg="add">
          <ac:chgData name="Zeynep Taşdemir" userId="1b55f4e3f957bb97" providerId="LiveId" clId="{753D85EB-FBA4-4001-B9BB-BCAB325F210B}" dt="2021-04-10T16:37:39.979" v="67" actId="26606"/>
          <ac:cxnSpMkLst>
            <pc:docMk/>
            <pc:sldMk cId="4029293503" sldId="268"/>
            <ac:cxnSpMk id="28" creationId="{D33AC32D-5F44-45F7-A0BD-7C11A86BED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0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4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87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86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01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6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21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9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7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0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C110-0C4F-4278-87B2-D7D65A678AEA}" type="datetimeFigureOut">
              <a:rPr lang="en-GB" smtClean="0"/>
              <a:t>10/04/2021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C1690B-9169-4379-B30D-CE70507F1919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List_of_postal_codes_of_Canada:_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8BFBE-AE5A-45FA-991F-B3BBAD954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729" y="4459039"/>
            <a:ext cx="8643011" cy="551528"/>
          </a:xfrm>
        </p:spPr>
        <p:txBody>
          <a:bodyPr>
            <a:normAutofit/>
          </a:bodyPr>
          <a:lstStyle/>
          <a:p>
            <a:r>
              <a:rPr lang="en-GB" sz="3100" dirty="0"/>
              <a:t>Opening Turkish Restaurant in Toronto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073D3-478C-432D-BA1E-9CAE692A5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729" y="5016709"/>
            <a:ext cx="8643011" cy="457219"/>
          </a:xfrm>
        </p:spPr>
        <p:txBody>
          <a:bodyPr>
            <a:normAutofit/>
          </a:bodyPr>
          <a:lstStyle/>
          <a:p>
            <a:r>
              <a:rPr lang="en-GB" sz="1600"/>
              <a:t>Zeynep Melisa Taşdemir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D9D70AB9-FB47-4727-9858-69EF002D7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44" b="-1"/>
          <a:stretch/>
        </p:blipFill>
        <p:spPr>
          <a:xfrm>
            <a:off x="2849040" y="643992"/>
            <a:ext cx="6492794" cy="365221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5ACF5F-29FF-4E73-AFAE-A9DB629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10ADC-34CE-448E-82D2-4EF48DAD8FE1}"/>
              </a:ext>
            </a:extLst>
          </p:cNvPr>
          <p:cNvSpPr txBox="1"/>
          <p:nvPr/>
        </p:nvSpPr>
        <p:spPr>
          <a:xfrm>
            <a:off x="1451581" y="2015732"/>
            <a:ext cx="352652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The purpose of this Capstone Project is to make smart and efficient decision on selecting great </a:t>
            </a:r>
            <a:r>
              <a:rPr lang="en-US" b="0" i="0" dirty="0" err="1"/>
              <a:t>neighbourhood</a:t>
            </a:r>
            <a:r>
              <a:rPr lang="en-US" b="0" i="0" dirty="0"/>
              <a:t> for a new Turkish restaurant opening in Toronto.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large room with tables and chairs&#10;&#10;Description automatically generated with medium confidence">
            <a:extLst>
              <a:ext uri="{FF2B5EF4-FFF2-40B4-BE49-F238E27FC236}">
                <a16:creationId xmlns:a16="http://schemas.microsoft.com/office/drawing/2014/main" id="{103561B2-9B53-4E24-A68D-3A326BEC1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8" r="30370" b="-2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CF5F-29FF-4E73-AFAE-A9DB6296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and Prepping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D9AFC-FD94-4A44-A371-BF60566E60CD}"/>
              </a:ext>
            </a:extLst>
          </p:cNvPr>
          <p:cNvSpPr txBox="1"/>
          <p:nvPr/>
        </p:nvSpPr>
        <p:spPr>
          <a:xfrm>
            <a:off x="1451579" y="2079270"/>
            <a:ext cx="9435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I used Toronto's geospatial coordinate data and in order to obtain the data that is in the table of postal codes I used </a:t>
            </a:r>
            <a:r>
              <a:rPr lang="en-GB" b="0" i="0" u="none" strike="noStrike" dirty="0">
                <a:effectLst/>
                <a:latin typeface="-apple-system"/>
                <a:hlinkClick r:id="rId2"/>
              </a:rPr>
              <a:t>https://en.wikipedia.org/wiki/List_of_postal_codes_of_Canada:_M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 . </a:t>
            </a:r>
          </a:p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Also I used Foursquare API for getting venues of </a:t>
            </a:r>
            <a:r>
              <a:rPr lang="en-GB" b="0" i="0" dirty="0" err="1">
                <a:solidFill>
                  <a:srgbClr val="24292E"/>
                </a:solidFill>
                <a:effectLst/>
                <a:latin typeface="-apple-system"/>
              </a:rPr>
              <a:t>neighborhoods</a:t>
            </a: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4DFA0-D74F-41F0-AB65-079DBD1F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954" y="3228115"/>
            <a:ext cx="2075491" cy="2501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2D779-3442-4FC4-AB1E-600F873E4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957" y="3228115"/>
            <a:ext cx="4658527" cy="250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26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5ACF5F-29FF-4E73-AFAE-A9DB6296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3455-F991-405F-9EE5-A4238980EDC8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/>
              <a:t>By using Foursquare API I got venues 1 km around center of each neighbourhood with limit 100 venue.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/>
              <a:t>I merged data with Neighbourhood data. 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/>
              <a:t>Filtered restaurants out of all venues.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/>
              <a:t>Obtained how many neighbourhoods do not have any Turkish restaurant.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DECC46-331E-43AE-A1E6-E0347945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76" y="2015732"/>
            <a:ext cx="4960442" cy="1450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EC81300-6581-4B72-B8F6-B0553831F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49" y="3694177"/>
            <a:ext cx="4960442" cy="1910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00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CF5F-29FF-4E73-AFAE-A9DB6296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Results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E22801-256D-4DE0-96C5-232F5637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87" y="3323561"/>
            <a:ext cx="3928631" cy="2426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886E2-C380-4697-AC0B-5F2E365C65CB}"/>
              </a:ext>
            </a:extLst>
          </p:cNvPr>
          <p:cNvSpPr txBox="1"/>
          <p:nvPr/>
        </p:nvSpPr>
        <p:spPr>
          <a:xfrm>
            <a:off x="1371599" y="2123232"/>
            <a:ext cx="9847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Too many restaurants in top 4, that means too much competition.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The other 6 is ideal for opening a new restaurant but there are only 2 of them is not already have a Turkish restaurant, so we will decide between Ontario Provincial Government and The Annex North Middletown.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A647FA-B577-4240-BEFA-C2ABFE962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05" y="3593039"/>
            <a:ext cx="3120402" cy="191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5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CF5F-29FF-4E73-AFAE-A9DB6296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Discussion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6C661-4F3F-4C30-AAED-380EB968E510}"/>
              </a:ext>
            </a:extLst>
          </p:cNvPr>
          <p:cNvSpPr txBox="1"/>
          <p:nvPr/>
        </p:nvSpPr>
        <p:spPr>
          <a:xfrm>
            <a:off x="1371600" y="2052894"/>
            <a:ext cx="8229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To decide between Ontario Provincial Government and The Annex North Middletown, we can consider the population of these 2 areas</a:t>
            </a:r>
            <a:r>
              <a:rPr lang="en-GB" dirty="0">
                <a:solidFill>
                  <a:srgbClr val="24292E"/>
                </a:solidFill>
                <a:latin typeface="-apple-system"/>
              </a:rPr>
              <a:t>:</a:t>
            </a:r>
            <a:endParaRPr lang="en-GB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Ontario Provincial Government Population: 14,745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The Annex North Middletown Population: 16,834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/>
            <a:r>
              <a:rPr lang="en-GB" b="0" i="0" dirty="0">
                <a:solidFill>
                  <a:srgbClr val="24292E"/>
                </a:solidFill>
                <a:effectLst/>
                <a:latin typeface="-apple-system"/>
              </a:rPr>
              <a:t>Annex looks like a better choice.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30AD7-8D28-4375-ADBE-9794ED1B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796" y="3429000"/>
            <a:ext cx="3458058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3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C9BA9-6304-4EE9-A7BE-08B238D68A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8161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3049F-5689-4F5A-81CD-45FC77A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  <a:br>
              <a:rPr lang="en-US"/>
            </a:br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983FC7B-3702-4DA6-B8F1-03D1230BC130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This report may be helpful for someone planning on opening a Turkish restaurant in Toronto, by comparing the current offers and </a:t>
            </a:r>
            <a:r>
              <a:rPr lang="en-US" b="0" i="0" dirty="0" err="1"/>
              <a:t>neighbourhoods</a:t>
            </a:r>
            <a:r>
              <a:rPr lang="en-US" b="0" i="0" dirty="0"/>
              <a:t> profiles, however it may not cover all variables such as access to public transportation or even the restaurants profiles, so it shall not be used as a single decision making tool.</a:t>
            </a:r>
            <a:endParaRPr lang="en-US" dirty="0"/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29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297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Gill Sans MT</vt:lpstr>
      <vt:lpstr>Wingdings</vt:lpstr>
      <vt:lpstr>Gallery</vt:lpstr>
      <vt:lpstr>Opening Turkish Restaurant in Toronto</vt:lpstr>
      <vt:lpstr>INTRODUCTION</vt:lpstr>
      <vt:lpstr>Downloading and Prepping Data</vt:lpstr>
      <vt:lpstr>Methodology</vt:lpstr>
      <vt:lpstr>Results</vt:lpstr>
      <vt:lpstr>Discussion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Turkish Restaurant in Toronto</dc:title>
  <dc:creator>Zeynep Taşdemir</dc:creator>
  <cp:lastModifiedBy>Zeynep Taşdemir</cp:lastModifiedBy>
  <cp:revision>2</cp:revision>
  <dcterms:created xsi:type="dcterms:W3CDTF">2021-04-10T16:15:41Z</dcterms:created>
  <dcterms:modified xsi:type="dcterms:W3CDTF">2021-04-10T16:43:28Z</dcterms:modified>
</cp:coreProperties>
</file>