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heme/theme2.xml" ContentType="application/vnd.openxmlformats-officedocument.them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1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2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3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4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5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6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7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8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8" r:id="rId2"/>
    <p:sldId id="280" r:id="rId3"/>
    <p:sldId id="281" r:id="rId4"/>
    <p:sldId id="282" r:id="rId5"/>
    <p:sldId id="259" r:id="rId6"/>
    <p:sldId id="285" r:id="rId7"/>
    <p:sldId id="286" r:id="rId8"/>
    <p:sldId id="283" r:id="rId9"/>
    <p:sldId id="284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0748-4807-4C51-9916-5B2C83C9737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E19AE-60AA-4E53-9E2D-7CCFE0F0AA5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E19AE-60AA-4E53-9E2D-7CCFE0F0AA5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E19AE-60AA-4E53-9E2D-7CCFE0F0AA5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15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574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1.xml"/><Relationship Id="rId9" Type="http://schemas.openxmlformats.org/officeDocument/2006/relationships/tags" Target="../tags/tag96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5" Type="http://schemas.openxmlformats.org/officeDocument/2006/relationships/tags" Target="../tags/tag101.xml"/><Relationship Id="rId10" Type="http://schemas.openxmlformats.org/officeDocument/2006/relationships/tags" Target="../tags/tag106.xml"/><Relationship Id="rId4" Type="http://schemas.openxmlformats.org/officeDocument/2006/relationships/tags" Target="../tags/tag100.xml"/><Relationship Id="rId9" Type="http://schemas.openxmlformats.org/officeDocument/2006/relationships/tags" Target="../tags/tag10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1.xml"/><Relationship Id="rId9" Type="http://schemas.openxmlformats.org/officeDocument/2006/relationships/tags" Target="../tags/tag116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tags" Target="../tags/tag129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12" Type="http://schemas.openxmlformats.org/officeDocument/2006/relationships/tags" Target="../tags/tag128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5" Type="http://schemas.openxmlformats.org/officeDocument/2006/relationships/tags" Target="../tags/tag121.xml"/><Relationship Id="rId10" Type="http://schemas.openxmlformats.org/officeDocument/2006/relationships/tags" Target="../tags/tag126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5" Type="http://schemas.openxmlformats.org/officeDocument/2006/relationships/tags" Target="../tags/tag134.xml"/><Relationship Id="rId10" Type="http://schemas.openxmlformats.org/officeDocument/2006/relationships/tags" Target="../tags/tag139.xml"/><Relationship Id="rId4" Type="http://schemas.openxmlformats.org/officeDocument/2006/relationships/tags" Target="../tags/tag133.xml"/><Relationship Id="rId9" Type="http://schemas.openxmlformats.org/officeDocument/2006/relationships/tags" Target="../tags/tag13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2" Type="http://schemas.openxmlformats.org/officeDocument/2006/relationships/tags" Target="../tags/tag20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1012375" y="2208442"/>
            <a:ext cx="0" cy="1959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47321" y="2410559"/>
            <a:ext cx="6342035" cy="1200329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47321" y="3617616"/>
            <a:ext cx="6342035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4B5680B-694D-4537-8E23-3859F52D281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C84C3FB-EA17-4F4A-BAED-BA5A19C59E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903515" y="2329543"/>
            <a:ext cx="0" cy="171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028703" y="1953474"/>
            <a:ext cx="6774544" cy="1597630"/>
          </a:xfrm>
        </p:spPr>
        <p:txBody>
          <a:bodyPr anchor="b" anchorCtr="0">
            <a:normAutofit/>
          </a:bodyPr>
          <a:lstStyle>
            <a:lvl1pPr algn="l">
              <a:defRPr sz="8000" b="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1028703" y="3652705"/>
            <a:ext cx="4261756" cy="880647"/>
          </a:xfrm>
        </p:spPr>
        <p:txBody>
          <a:bodyPr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 userDrawn="1">
            <p:custDataLst>
              <p:tags r:id="rId1"/>
            </p:custDataLst>
          </p:nvPr>
        </p:nvCxnSpPr>
        <p:spPr>
          <a:xfrm flipH="1" flipV="1">
            <a:off x="6713855" y="1092200"/>
            <a:ext cx="4768215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2"/>
            </p:custDataLst>
          </p:nvPr>
        </p:nvCxnSpPr>
        <p:spPr>
          <a:xfrm flipH="1" flipV="1">
            <a:off x="10405110" y="1315085"/>
            <a:ext cx="1076960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>
            <p:custDataLst>
              <p:tags r:id="rId1"/>
            </p:custDataLst>
          </p:nvPr>
        </p:nvCxnSpPr>
        <p:spPr>
          <a:xfrm flipH="1" flipV="1">
            <a:off x="11955780" y="770255"/>
            <a:ext cx="7620" cy="357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cxnSp>
        <p:nvCxnSpPr>
          <p:cNvPr id="13" name="直接连接符 12"/>
          <p:cNvCxnSpPr/>
          <p:nvPr userDrawn="1">
            <p:custDataLst>
              <p:tags r:id="rId3"/>
            </p:custDataLst>
          </p:nvPr>
        </p:nvCxnSpPr>
        <p:spPr>
          <a:xfrm flipH="1" flipV="1">
            <a:off x="234950" y="770255"/>
            <a:ext cx="7620" cy="357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 flipV="1">
            <a:off x="10994390" y="6155690"/>
            <a:ext cx="892810" cy="452755"/>
            <a:chOff x="1205" y="788"/>
            <a:chExt cx="1406" cy="713"/>
          </a:xfrm>
        </p:grpSpPr>
        <p:cxnSp>
          <p:nvCxnSpPr>
            <p:cNvPr id="11" name="直接连接符 10"/>
            <p:cNvCxnSpPr/>
            <p:nvPr userDrawn="1">
              <p:custDataLst>
                <p:tags r:id="rId9"/>
              </p:custDataLst>
            </p:nvPr>
          </p:nvCxnSpPr>
          <p:spPr>
            <a:xfrm flipH="1" flipV="1">
              <a:off x="1205" y="788"/>
              <a:ext cx="1406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>
              <p:custDataLst>
                <p:tags r:id="rId10"/>
              </p:custDataLst>
            </p:nvPr>
          </p:nvCxnSpPr>
          <p:spPr>
            <a:xfrm flipH="1" flipV="1">
              <a:off x="1845" y="1140"/>
              <a:ext cx="76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>
              <p:custDataLst>
                <p:tags r:id="rId11"/>
              </p:custDataLst>
            </p:nvPr>
          </p:nvCxnSpPr>
          <p:spPr>
            <a:xfrm flipH="1">
              <a:off x="2223" y="1491"/>
              <a:ext cx="388" cy="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cxnSp>
        <p:nvCxnSpPr>
          <p:cNvPr id="11" name="直接箭头连接符 10"/>
          <p:cNvCxnSpPr/>
          <p:nvPr userDrawn="1">
            <p:custDataLst>
              <p:tags r:id="rId2"/>
            </p:custDataLst>
          </p:nvPr>
        </p:nvCxnSpPr>
        <p:spPr>
          <a:xfrm flipV="1">
            <a:off x="11811000" y="6250940"/>
            <a:ext cx="5715" cy="47053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 userDrawn="1">
            <p:custDataLst>
              <p:tags r:id="rId3"/>
            </p:custDataLst>
          </p:nvPr>
        </p:nvCxnSpPr>
        <p:spPr>
          <a:xfrm>
            <a:off x="11788140" y="254000"/>
            <a:ext cx="0" cy="4152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 userDrawn="1">
            <p:custDataLst>
              <p:tags r:id="rId1"/>
            </p:custDataLst>
          </p:nvPr>
        </p:nvCxnSpPr>
        <p:spPr>
          <a:xfrm flipV="1">
            <a:off x="8002905" y="6609715"/>
            <a:ext cx="313055" cy="254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 userDrawn="1">
            <p:custDataLst>
              <p:tags r:id="rId2"/>
            </p:custDataLst>
          </p:nvPr>
        </p:nvCxnSpPr>
        <p:spPr>
          <a:xfrm flipV="1">
            <a:off x="3463290" y="6290310"/>
            <a:ext cx="575310" cy="508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 userDrawn="1">
            <p:custDataLst>
              <p:tags r:id="rId3"/>
            </p:custDataLst>
          </p:nvPr>
        </p:nvCxnSpPr>
        <p:spPr>
          <a:xfrm rot="16200000" flipH="1">
            <a:off x="10989310" y="6336030"/>
            <a:ext cx="0" cy="2952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 userDrawn="1">
            <p:custDataLst>
              <p:tags r:id="rId4"/>
            </p:custDataLst>
          </p:nvPr>
        </p:nvCxnSpPr>
        <p:spPr>
          <a:xfrm>
            <a:off x="710565" y="6609715"/>
            <a:ext cx="372745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 userDrawn="1">
            <p:custDataLst>
              <p:tags r:id="rId1"/>
            </p:custDataLst>
          </p:nvPr>
        </p:nvCxnSpPr>
        <p:spPr>
          <a:xfrm flipH="1" flipV="1">
            <a:off x="10971530" y="374015"/>
            <a:ext cx="89281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2"/>
            </p:custDataLst>
          </p:nvPr>
        </p:nvCxnSpPr>
        <p:spPr>
          <a:xfrm flipH="1" flipV="1">
            <a:off x="11377930" y="597535"/>
            <a:ext cx="48641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 flipH="1">
            <a:off x="222885" y="372745"/>
            <a:ext cx="892810" cy="223520"/>
            <a:chOff x="1205" y="788"/>
            <a:chExt cx="1406" cy="352"/>
          </a:xfrm>
        </p:grpSpPr>
        <p:cxnSp>
          <p:nvCxnSpPr>
            <p:cNvPr id="6" name="直接连接符 5"/>
            <p:cNvCxnSpPr/>
            <p:nvPr userDrawn="1">
              <p:custDataLst>
                <p:tags r:id="rId10"/>
              </p:custDataLst>
            </p:nvPr>
          </p:nvCxnSpPr>
          <p:spPr>
            <a:xfrm flipH="1" flipV="1">
              <a:off x="1205" y="788"/>
              <a:ext cx="1406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>
              <p:custDataLst>
                <p:tags r:id="rId11"/>
              </p:custDataLst>
            </p:nvPr>
          </p:nvCxnSpPr>
          <p:spPr>
            <a:xfrm flipH="1" flipV="1">
              <a:off x="1845" y="1140"/>
              <a:ext cx="76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>
            <p:custDataLst>
              <p:tags r:id="rId1"/>
            </p:custDataLst>
          </p:nvPr>
        </p:nvSpPr>
        <p:spPr>
          <a:xfrm>
            <a:off x="5185138" y="1219201"/>
            <a:ext cx="4359725" cy="435972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>
            <a:off x="6047104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105702" y="4427104"/>
            <a:ext cx="400965" cy="327526"/>
          </a:xfrm>
          <a:custGeom>
            <a:avLst/>
            <a:gdLst>
              <a:gd name="T0" fmla="*/ 470 w 694"/>
              <a:gd name="T1" fmla="*/ 171 h 565"/>
              <a:gd name="T2" fmla="*/ 493 w 694"/>
              <a:gd name="T3" fmla="*/ 172 h 565"/>
              <a:gd name="T4" fmla="*/ 246 w 694"/>
              <a:gd name="T5" fmla="*/ 0 h 565"/>
              <a:gd name="T6" fmla="*/ 0 w 694"/>
              <a:gd name="T7" fmla="*/ 209 h 565"/>
              <a:gd name="T8" fmla="*/ 99 w 694"/>
              <a:gd name="T9" fmla="*/ 374 h 565"/>
              <a:gd name="T10" fmla="*/ 74 w 694"/>
              <a:gd name="T11" fmla="*/ 448 h 565"/>
              <a:gd name="T12" fmla="*/ 160 w 694"/>
              <a:gd name="T13" fmla="*/ 405 h 565"/>
              <a:gd name="T14" fmla="*/ 246 w 694"/>
              <a:gd name="T15" fmla="*/ 418 h 565"/>
              <a:gd name="T16" fmla="*/ 269 w 694"/>
              <a:gd name="T17" fmla="*/ 417 h 565"/>
              <a:gd name="T18" fmla="*/ 261 w 694"/>
              <a:gd name="T19" fmla="*/ 365 h 565"/>
              <a:gd name="T20" fmla="*/ 470 w 694"/>
              <a:gd name="T21" fmla="*/ 171 h 565"/>
              <a:gd name="T22" fmla="*/ 338 w 694"/>
              <a:gd name="T23" fmla="*/ 104 h 565"/>
              <a:gd name="T24" fmla="*/ 368 w 694"/>
              <a:gd name="T25" fmla="*/ 135 h 565"/>
              <a:gd name="T26" fmla="*/ 338 w 694"/>
              <a:gd name="T27" fmla="*/ 166 h 565"/>
              <a:gd name="T28" fmla="*/ 301 w 694"/>
              <a:gd name="T29" fmla="*/ 135 h 565"/>
              <a:gd name="T30" fmla="*/ 338 w 694"/>
              <a:gd name="T31" fmla="*/ 104 h 565"/>
              <a:gd name="T32" fmla="*/ 166 w 694"/>
              <a:gd name="T33" fmla="*/ 166 h 565"/>
              <a:gd name="T34" fmla="*/ 129 w 694"/>
              <a:gd name="T35" fmla="*/ 135 h 565"/>
              <a:gd name="T36" fmla="*/ 166 w 694"/>
              <a:gd name="T37" fmla="*/ 104 h 565"/>
              <a:gd name="T38" fmla="*/ 197 w 694"/>
              <a:gd name="T39" fmla="*/ 135 h 565"/>
              <a:gd name="T40" fmla="*/ 166 w 694"/>
              <a:gd name="T41" fmla="*/ 166 h 565"/>
              <a:gd name="T42" fmla="*/ 694 w 694"/>
              <a:gd name="T43" fmla="*/ 362 h 565"/>
              <a:gd name="T44" fmla="*/ 485 w 694"/>
              <a:gd name="T45" fmla="*/ 184 h 565"/>
              <a:gd name="T46" fmla="*/ 277 w 694"/>
              <a:gd name="T47" fmla="*/ 362 h 565"/>
              <a:gd name="T48" fmla="*/ 485 w 694"/>
              <a:gd name="T49" fmla="*/ 540 h 565"/>
              <a:gd name="T50" fmla="*/ 559 w 694"/>
              <a:gd name="T51" fmla="*/ 528 h 565"/>
              <a:gd name="T52" fmla="*/ 626 w 694"/>
              <a:gd name="T53" fmla="*/ 565 h 565"/>
              <a:gd name="T54" fmla="*/ 608 w 694"/>
              <a:gd name="T55" fmla="*/ 503 h 565"/>
              <a:gd name="T56" fmla="*/ 694 w 694"/>
              <a:gd name="T57" fmla="*/ 362 h 565"/>
              <a:gd name="T58" fmla="*/ 418 w 694"/>
              <a:gd name="T59" fmla="*/ 331 h 565"/>
              <a:gd name="T60" fmla="*/ 393 w 694"/>
              <a:gd name="T61" fmla="*/ 307 h 565"/>
              <a:gd name="T62" fmla="*/ 418 w 694"/>
              <a:gd name="T63" fmla="*/ 282 h 565"/>
              <a:gd name="T64" fmla="*/ 448 w 694"/>
              <a:gd name="T65" fmla="*/ 307 h 565"/>
              <a:gd name="T66" fmla="*/ 418 w 694"/>
              <a:gd name="T67" fmla="*/ 331 h 565"/>
              <a:gd name="T68" fmla="*/ 552 w 694"/>
              <a:gd name="T69" fmla="*/ 331 h 565"/>
              <a:gd name="T70" fmla="*/ 528 w 694"/>
              <a:gd name="T71" fmla="*/ 307 h 565"/>
              <a:gd name="T72" fmla="*/ 552 w 694"/>
              <a:gd name="T73" fmla="*/ 282 h 565"/>
              <a:gd name="T74" fmla="*/ 583 w 694"/>
              <a:gd name="T75" fmla="*/ 307 h 565"/>
              <a:gd name="T76" fmla="*/ 552 w 694"/>
              <a:gd name="T77" fmla="*/ 331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4" h="565">
                <a:moveTo>
                  <a:pt x="470" y="171"/>
                </a:moveTo>
                <a:cubicBezTo>
                  <a:pt x="478" y="171"/>
                  <a:pt x="485" y="172"/>
                  <a:pt x="493" y="172"/>
                </a:cubicBezTo>
                <a:cubicBezTo>
                  <a:pt x="472" y="74"/>
                  <a:pt x="366" y="0"/>
                  <a:pt x="246" y="0"/>
                </a:cubicBezTo>
                <a:cubicBezTo>
                  <a:pt x="111" y="0"/>
                  <a:pt x="0" y="92"/>
                  <a:pt x="0" y="209"/>
                </a:cubicBezTo>
                <a:cubicBezTo>
                  <a:pt x="0" y="276"/>
                  <a:pt x="37" y="331"/>
                  <a:pt x="99" y="374"/>
                </a:cubicBezTo>
                <a:cubicBezTo>
                  <a:pt x="74" y="448"/>
                  <a:pt x="74" y="448"/>
                  <a:pt x="74" y="448"/>
                </a:cubicBezTo>
                <a:cubicBezTo>
                  <a:pt x="160" y="405"/>
                  <a:pt x="160" y="405"/>
                  <a:pt x="160" y="405"/>
                </a:cubicBezTo>
                <a:cubicBezTo>
                  <a:pt x="191" y="411"/>
                  <a:pt x="215" y="418"/>
                  <a:pt x="246" y="418"/>
                </a:cubicBezTo>
                <a:cubicBezTo>
                  <a:pt x="253" y="418"/>
                  <a:pt x="261" y="417"/>
                  <a:pt x="269" y="417"/>
                </a:cubicBezTo>
                <a:cubicBezTo>
                  <a:pt x="264" y="400"/>
                  <a:pt x="261" y="383"/>
                  <a:pt x="261" y="365"/>
                </a:cubicBezTo>
                <a:cubicBezTo>
                  <a:pt x="261" y="258"/>
                  <a:pt x="353" y="171"/>
                  <a:pt x="470" y="171"/>
                </a:cubicBezTo>
                <a:close/>
                <a:moveTo>
                  <a:pt x="338" y="104"/>
                </a:moveTo>
                <a:cubicBezTo>
                  <a:pt x="356" y="104"/>
                  <a:pt x="368" y="117"/>
                  <a:pt x="368" y="135"/>
                </a:cubicBezTo>
                <a:cubicBezTo>
                  <a:pt x="368" y="153"/>
                  <a:pt x="356" y="166"/>
                  <a:pt x="338" y="166"/>
                </a:cubicBezTo>
                <a:cubicBezTo>
                  <a:pt x="319" y="166"/>
                  <a:pt x="301" y="153"/>
                  <a:pt x="301" y="135"/>
                </a:cubicBezTo>
                <a:cubicBezTo>
                  <a:pt x="301" y="117"/>
                  <a:pt x="319" y="104"/>
                  <a:pt x="338" y="104"/>
                </a:cubicBezTo>
                <a:close/>
                <a:moveTo>
                  <a:pt x="166" y="166"/>
                </a:moveTo>
                <a:cubicBezTo>
                  <a:pt x="148" y="166"/>
                  <a:pt x="129" y="153"/>
                  <a:pt x="129" y="135"/>
                </a:cubicBezTo>
                <a:cubicBezTo>
                  <a:pt x="129" y="117"/>
                  <a:pt x="148" y="104"/>
                  <a:pt x="166" y="104"/>
                </a:cubicBezTo>
                <a:cubicBezTo>
                  <a:pt x="184" y="104"/>
                  <a:pt x="197" y="117"/>
                  <a:pt x="197" y="135"/>
                </a:cubicBezTo>
                <a:cubicBezTo>
                  <a:pt x="197" y="153"/>
                  <a:pt x="184" y="166"/>
                  <a:pt x="166" y="166"/>
                </a:cubicBezTo>
                <a:close/>
                <a:moveTo>
                  <a:pt x="694" y="362"/>
                </a:moveTo>
                <a:cubicBezTo>
                  <a:pt x="694" y="264"/>
                  <a:pt x="595" y="184"/>
                  <a:pt x="485" y="184"/>
                </a:cubicBezTo>
                <a:cubicBezTo>
                  <a:pt x="368" y="184"/>
                  <a:pt x="277" y="264"/>
                  <a:pt x="277" y="362"/>
                </a:cubicBezTo>
                <a:cubicBezTo>
                  <a:pt x="277" y="460"/>
                  <a:pt x="368" y="540"/>
                  <a:pt x="485" y="540"/>
                </a:cubicBezTo>
                <a:cubicBezTo>
                  <a:pt x="510" y="540"/>
                  <a:pt x="534" y="534"/>
                  <a:pt x="559" y="528"/>
                </a:cubicBezTo>
                <a:cubicBezTo>
                  <a:pt x="626" y="565"/>
                  <a:pt x="626" y="565"/>
                  <a:pt x="626" y="565"/>
                </a:cubicBezTo>
                <a:cubicBezTo>
                  <a:pt x="608" y="503"/>
                  <a:pt x="608" y="503"/>
                  <a:pt x="608" y="503"/>
                </a:cubicBezTo>
                <a:cubicBezTo>
                  <a:pt x="657" y="466"/>
                  <a:pt x="694" y="418"/>
                  <a:pt x="694" y="362"/>
                </a:cubicBezTo>
                <a:close/>
                <a:moveTo>
                  <a:pt x="418" y="331"/>
                </a:moveTo>
                <a:cubicBezTo>
                  <a:pt x="405" y="331"/>
                  <a:pt x="393" y="319"/>
                  <a:pt x="393" y="307"/>
                </a:cubicBezTo>
                <a:cubicBezTo>
                  <a:pt x="393" y="295"/>
                  <a:pt x="405" y="282"/>
                  <a:pt x="418" y="282"/>
                </a:cubicBezTo>
                <a:cubicBezTo>
                  <a:pt x="436" y="282"/>
                  <a:pt x="448" y="295"/>
                  <a:pt x="448" y="307"/>
                </a:cubicBezTo>
                <a:cubicBezTo>
                  <a:pt x="448" y="319"/>
                  <a:pt x="436" y="331"/>
                  <a:pt x="418" y="331"/>
                </a:cubicBezTo>
                <a:close/>
                <a:moveTo>
                  <a:pt x="552" y="331"/>
                </a:moveTo>
                <a:cubicBezTo>
                  <a:pt x="540" y="331"/>
                  <a:pt x="528" y="319"/>
                  <a:pt x="528" y="307"/>
                </a:cubicBezTo>
                <a:cubicBezTo>
                  <a:pt x="528" y="295"/>
                  <a:pt x="540" y="282"/>
                  <a:pt x="552" y="282"/>
                </a:cubicBezTo>
                <a:cubicBezTo>
                  <a:pt x="571" y="282"/>
                  <a:pt x="583" y="295"/>
                  <a:pt x="583" y="307"/>
                </a:cubicBezTo>
                <a:cubicBezTo>
                  <a:pt x="583" y="319"/>
                  <a:pt x="571" y="331"/>
                  <a:pt x="552" y="3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4"/>
            </p:custDataLst>
          </p:nvPr>
        </p:nvSpPr>
        <p:spPr>
          <a:xfrm>
            <a:off x="7105920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5"/>
            </p:custDataLst>
          </p:nvPr>
        </p:nvSpPr>
        <p:spPr>
          <a:xfrm>
            <a:off x="8164736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稻壳儿小白白(http://dwz.cn/Wu2UP)"/>
          <p:cNvSpPr/>
          <p:nvPr>
            <p:custDataLst>
              <p:tags r:id="rId6"/>
            </p:custDataLst>
          </p:nvPr>
        </p:nvSpPr>
        <p:spPr>
          <a:xfrm>
            <a:off x="7196860" y="4387350"/>
            <a:ext cx="336281" cy="407035"/>
          </a:xfrm>
          <a:custGeom>
            <a:avLst/>
            <a:gdLst/>
            <a:ahLst/>
            <a:cxnLst>
              <a:cxn ang="0">
                <a:pos x="40563" y="133577"/>
              </a:cxn>
              <a:cxn ang="0">
                <a:pos x="47324" y="120219"/>
              </a:cxn>
              <a:cxn ang="0">
                <a:pos x="54084" y="100183"/>
              </a:cxn>
              <a:cxn ang="0">
                <a:pos x="108169" y="13358"/>
              </a:cxn>
              <a:cxn ang="0">
                <a:pos x="169013" y="0"/>
              </a:cxn>
              <a:cxn ang="0">
                <a:pos x="216337" y="13358"/>
              </a:cxn>
              <a:cxn ang="0">
                <a:pos x="277182" y="106861"/>
              </a:cxn>
              <a:cxn ang="0">
                <a:pos x="277182" y="106861"/>
              </a:cxn>
              <a:cxn ang="0">
                <a:pos x="290703" y="133577"/>
              </a:cxn>
              <a:cxn ang="0">
                <a:pos x="283942" y="146934"/>
              </a:cxn>
              <a:cxn ang="0">
                <a:pos x="283942" y="146934"/>
              </a:cxn>
              <a:cxn ang="0">
                <a:pos x="317745" y="220402"/>
              </a:cxn>
              <a:cxn ang="0">
                <a:pos x="304224" y="253796"/>
              </a:cxn>
              <a:cxn ang="0">
                <a:pos x="283942" y="227080"/>
              </a:cxn>
              <a:cxn ang="0">
                <a:pos x="283942" y="227080"/>
              </a:cxn>
              <a:cxn ang="0">
                <a:pos x="283942" y="233759"/>
              </a:cxn>
              <a:cxn ang="0">
                <a:pos x="256900" y="273832"/>
              </a:cxn>
              <a:cxn ang="0">
                <a:pos x="290703" y="293869"/>
              </a:cxn>
              <a:cxn ang="0">
                <a:pos x="290703" y="300548"/>
              </a:cxn>
              <a:cxn ang="0">
                <a:pos x="229858" y="320584"/>
              </a:cxn>
              <a:cxn ang="0">
                <a:pos x="169013" y="307226"/>
              </a:cxn>
              <a:cxn ang="0">
                <a:pos x="155492" y="307226"/>
              </a:cxn>
              <a:cxn ang="0">
                <a:pos x="101408" y="320584"/>
              </a:cxn>
              <a:cxn ang="0">
                <a:pos x="33803" y="300548"/>
              </a:cxn>
              <a:cxn ang="0">
                <a:pos x="47324" y="280511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33803" y="227080"/>
              </a:cxn>
              <a:cxn ang="0">
                <a:pos x="27042" y="227080"/>
              </a:cxn>
              <a:cxn ang="0">
                <a:pos x="27042" y="227080"/>
              </a:cxn>
              <a:cxn ang="0">
                <a:pos x="6761" y="247117"/>
              </a:cxn>
              <a:cxn ang="0">
                <a:pos x="6761" y="247117"/>
              </a:cxn>
              <a:cxn ang="0">
                <a:pos x="0" y="247117"/>
              </a:cxn>
              <a:cxn ang="0">
                <a:pos x="0" y="227080"/>
              </a:cxn>
              <a:cxn ang="0">
                <a:pos x="40563" y="146934"/>
              </a:cxn>
              <a:cxn ang="0">
                <a:pos x="40563" y="133577"/>
              </a:cxn>
            </a:cxnLst>
            <a:rect l="0" t="0" r="0" b="0"/>
            <a:pathLst>
              <a:path w="47" h="48">
                <a:moveTo>
                  <a:pt x="6" y="20"/>
                </a:moveTo>
                <a:cubicBezTo>
                  <a:pt x="6" y="20"/>
                  <a:pt x="7" y="18"/>
                  <a:pt x="7" y="18"/>
                </a:cubicBezTo>
                <a:cubicBezTo>
                  <a:pt x="7" y="17"/>
                  <a:pt x="7" y="16"/>
                  <a:pt x="8" y="15"/>
                </a:cubicBezTo>
                <a:cubicBezTo>
                  <a:pt x="8" y="10"/>
                  <a:pt x="12" y="4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7" y="0"/>
                  <a:pt x="30" y="1"/>
                  <a:pt x="32" y="2"/>
                </a:cubicBezTo>
                <a:cubicBezTo>
                  <a:pt x="38" y="4"/>
                  <a:pt x="40" y="9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3" y="18"/>
                  <a:pt x="43" y="20"/>
                </a:cubicBezTo>
                <a:cubicBezTo>
                  <a:pt x="43" y="20"/>
                  <a:pt x="42" y="21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5" y="26"/>
                  <a:pt x="47" y="29"/>
                  <a:pt x="47" y="33"/>
                </a:cubicBezTo>
                <a:cubicBezTo>
                  <a:pt x="47" y="34"/>
                  <a:pt x="46" y="38"/>
                  <a:pt x="45" y="38"/>
                </a:cubicBezTo>
                <a:cubicBezTo>
                  <a:pt x="44" y="38"/>
                  <a:pt x="43" y="35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7"/>
                  <a:pt x="40" y="39"/>
                  <a:pt x="38" y="41"/>
                </a:cubicBezTo>
                <a:cubicBezTo>
                  <a:pt x="40" y="42"/>
                  <a:pt x="42" y="42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8"/>
                  <a:pt x="37" y="48"/>
                  <a:pt x="34" y="48"/>
                </a:cubicBezTo>
                <a:cubicBezTo>
                  <a:pt x="31" y="48"/>
                  <a:pt x="29" y="47"/>
                  <a:pt x="25" y="46"/>
                </a:cubicBezTo>
                <a:cubicBezTo>
                  <a:pt x="25" y="46"/>
                  <a:pt x="24" y="46"/>
                  <a:pt x="23" y="46"/>
                </a:cubicBezTo>
                <a:cubicBezTo>
                  <a:pt x="21" y="48"/>
                  <a:pt x="18" y="48"/>
                  <a:pt x="15" y="48"/>
                </a:cubicBezTo>
                <a:cubicBezTo>
                  <a:pt x="13" y="48"/>
                  <a:pt x="5" y="48"/>
                  <a:pt x="5" y="45"/>
                </a:cubicBezTo>
                <a:cubicBezTo>
                  <a:pt x="5" y="43"/>
                  <a:pt x="6" y="43"/>
                  <a:pt x="7" y="42"/>
                </a:cubicBezTo>
                <a:cubicBezTo>
                  <a:pt x="7" y="42"/>
                  <a:pt x="8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0"/>
                  <a:pt x="5" y="36"/>
                  <a:pt x="5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6"/>
                  <a:pt x="2" y="37"/>
                  <a:pt x="1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5"/>
                  <a:pt x="0" y="34"/>
                </a:cubicBezTo>
                <a:cubicBezTo>
                  <a:pt x="0" y="29"/>
                  <a:pt x="2" y="25"/>
                  <a:pt x="6" y="22"/>
                </a:cubicBezTo>
                <a:cubicBezTo>
                  <a:pt x="6" y="21"/>
                  <a:pt x="6" y="21"/>
                  <a:pt x="6" y="2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23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8219072" y="4468146"/>
            <a:ext cx="353137" cy="281759"/>
          </a:xfrm>
          <a:custGeom>
            <a:avLst/>
            <a:gdLst>
              <a:gd name="T0" fmla="*/ 98 w 119"/>
              <a:gd name="T1" fmla="*/ 40 h 95"/>
              <a:gd name="T2" fmla="*/ 95 w 119"/>
              <a:gd name="T3" fmla="*/ 36 h 95"/>
              <a:gd name="T4" fmla="*/ 94 w 119"/>
              <a:gd name="T5" fmla="*/ 22 h 95"/>
              <a:gd name="T6" fmla="*/ 69 w 119"/>
              <a:gd name="T7" fmla="*/ 23 h 95"/>
              <a:gd name="T8" fmla="*/ 65 w 119"/>
              <a:gd name="T9" fmla="*/ 16 h 95"/>
              <a:gd name="T10" fmla="*/ 45 w 119"/>
              <a:gd name="T11" fmla="*/ 6 h 95"/>
              <a:gd name="T12" fmla="*/ 11 w 119"/>
              <a:gd name="T13" fmla="*/ 34 h 95"/>
              <a:gd name="T14" fmla="*/ 1 w 119"/>
              <a:gd name="T15" fmla="*/ 60 h 95"/>
              <a:gd name="T16" fmla="*/ 51 w 119"/>
              <a:gd name="T17" fmla="*/ 93 h 95"/>
              <a:gd name="T18" fmla="*/ 110 w 119"/>
              <a:gd name="T19" fmla="*/ 67 h 95"/>
              <a:gd name="T20" fmla="*/ 98 w 119"/>
              <a:gd name="T21" fmla="*/ 40 h 95"/>
              <a:gd name="T22" fmla="*/ 52 w 119"/>
              <a:gd name="T23" fmla="*/ 86 h 95"/>
              <a:gd name="T24" fmla="*/ 14 w 119"/>
              <a:gd name="T25" fmla="*/ 62 h 95"/>
              <a:gd name="T26" fmla="*/ 52 w 119"/>
              <a:gd name="T27" fmla="*/ 35 h 95"/>
              <a:gd name="T28" fmla="*/ 91 w 119"/>
              <a:gd name="T29" fmla="*/ 57 h 95"/>
              <a:gd name="T30" fmla="*/ 52 w 119"/>
              <a:gd name="T31" fmla="*/ 8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95">
                <a:moveTo>
                  <a:pt x="98" y="40"/>
                </a:moveTo>
                <a:cubicBezTo>
                  <a:pt x="93" y="39"/>
                  <a:pt x="95" y="36"/>
                  <a:pt x="95" y="36"/>
                </a:cubicBezTo>
                <a:cubicBezTo>
                  <a:pt x="95" y="36"/>
                  <a:pt x="100" y="28"/>
                  <a:pt x="94" y="22"/>
                </a:cubicBezTo>
                <a:cubicBezTo>
                  <a:pt x="87" y="14"/>
                  <a:pt x="69" y="23"/>
                  <a:pt x="69" y="23"/>
                </a:cubicBezTo>
                <a:cubicBezTo>
                  <a:pt x="62" y="25"/>
                  <a:pt x="64" y="22"/>
                  <a:pt x="65" y="16"/>
                </a:cubicBezTo>
                <a:cubicBezTo>
                  <a:pt x="65" y="10"/>
                  <a:pt x="63" y="0"/>
                  <a:pt x="45" y="6"/>
                </a:cubicBezTo>
                <a:cubicBezTo>
                  <a:pt x="26" y="12"/>
                  <a:pt x="11" y="34"/>
                  <a:pt x="11" y="34"/>
                </a:cubicBezTo>
                <a:cubicBezTo>
                  <a:pt x="0" y="49"/>
                  <a:pt x="1" y="60"/>
                  <a:pt x="1" y="60"/>
                </a:cubicBezTo>
                <a:cubicBezTo>
                  <a:pt x="4" y="85"/>
                  <a:pt x="30" y="91"/>
                  <a:pt x="51" y="93"/>
                </a:cubicBezTo>
                <a:cubicBezTo>
                  <a:pt x="72" y="95"/>
                  <a:pt x="102" y="86"/>
                  <a:pt x="110" y="67"/>
                </a:cubicBezTo>
                <a:cubicBezTo>
                  <a:pt x="119" y="48"/>
                  <a:pt x="103" y="41"/>
                  <a:pt x="98" y="40"/>
                </a:cubicBezTo>
                <a:close/>
                <a:moveTo>
                  <a:pt x="52" y="86"/>
                </a:moveTo>
                <a:cubicBezTo>
                  <a:pt x="31" y="87"/>
                  <a:pt x="14" y="76"/>
                  <a:pt x="14" y="62"/>
                </a:cubicBezTo>
                <a:cubicBezTo>
                  <a:pt x="14" y="48"/>
                  <a:pt x="31" y="36"/>
                  <a:pt x="52" y="35"/>
                </a:cubicBezTo>
                <a:cubicBezTo>
                  <a:pt x="74" y="34"/>
                  <a:pt x="91" y="43"/>
                  <a:pt x="91" y="57"/>
                </a:cubicBezTo>
                <a:cubicBezTo>
                  <a:pt x="91" y="72"/>
                  <a:pt x="74" y="85"/>
                  <a:pt x="52" y="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24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299216" y="4592119"/>
            <a:ext cx="139002" cy="123974"/>
          </a:xfrm>
          <a:custGeom>
            <a:avLst/>
            <a:gdLst>
              <a:gd name="T0" fmla="*/ 21 w 47"/>
              <a:gd name="T1" fmla="*/ 3 h 42"/>
              <a:gd name="T2" fmla="*/ 2 w 47"/>
              <a:gd name="T3" fmla="*/ 25 h 42"/>
              <a:gd name="T4" fmla="*/ 8 w 47"/>
              <a:gd name="T5" fmla="*/ 35 h 42"/>
              <a:gd name="T6" fmla="*/ 40 w 47"/>
              <a:gd name="T7" fmla="*/ 29 h 42"/>
              <a:gd name="T8" fmla="*/ 21 w 47"/>
              <a:gd name="T9" fmla="*/ 3 h 42"/>
              <a:gd name="T10" fmla="*/ 16 w 47"/>
              <a:gd name="T11" fmla="*/ 31 h 42"/>
              <a:gd name="T12" fmla="*/ 8 w 47"/>
              <a:gd name="T13" fmla="*/ 26 h 42"/>
              <a:gd name="T14" fmla="*/ 15 w 47"/>
              <a:gd name="T15" fmla="*/ 19 h 42"/>
              <a:gd name="T16" fmla="*/ 23 w 47"/>
              <a:gd name="T17" fmla="*/ 24 h 42"/>
              <a:gd name="T18" fmla="*/ 16 w 47"/>
              <a:gd name="T19" fmla="*/ 31 h 42"/>
              <a:gd name="T20" fmla="*/ 28 w 47"/>
              <a:gd name="T21" fmla="*/ 20 h 42"/>
              <a:gd name="T22" fmla="*/ 25 w 47"/>
              <a:gd name="T23" fmla="*/ 20 h 42"/>
              <a:gd name="T24" fmla="*/ 26 w 47"/>
              <a:gd name="T25" fmla="*/ 16 h 42"/>
              <a:gd name="T26" fmla="*/ 30 w 47"/>
              <a:gd name="T27" fmla="*/ 16 h 42"/>
              <a:gd name="T28" fmla="*/ 28 w 47"/>
              <a:gd name="T2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" h="42">
                <a:moveTo>
                  <a:pt x="21" y="3"/>
                </a:moveTo>
                <a:cubicBezTo>
                  <a:pt x="0" y="5"/>
                  <a:pt x="2" y="25"/>
                  <a:pt x="2" y="25"/>
                </a:cubicBezTo>
                <a:cubicBezTo>
                  <a:pt x="2" y="25"/>
                  <a:pt x="2" y="32"/>
                  <a:pt x="8" y="35"/>
                </a:cubicBezTo>
                <a:cubicBezTo>
                  <a:pt x="21" y="42"/>
                  <a:pt x="33" y="38"/>
                  <a:pt x="40" y="29"/>
                </a:cubicBezTo>
                <a:cubicBezTo>
                  <a:pt x="47" y="21"/>
                  <a:pt x="43" y="0"/>
                  <a:pt x="21" y="3"/>
                </a:cubicBezTo>
                <a:close/>
                <a:moveTo>
                  <a:pt x="16" y="31"/>
                </a:moveTo>
                <a:cubicBezTo>
                  <a:pt x="12" y="31"/>
                  <a:pt x="8" y="29"/>
                  <a:pt x="8" y="26"/>
                </a:cubicBezTo>
                <a:cubicBezTo>
                  <a:pt x="8" y="22"/>
                  <a:pt x="11" y="19"/>
                  <a:pt x="15" y="19"/>
                </a:cubicBezTo>
                <a:cubicBezTo>
                  <a:pt x="20" y="18"/>
                  <a:pt x="23" y="21"/>
                  <a:pt x="23" y="24"/>
                </a:cubicBezTo>
                <a:cubicBezTo>
                  <a:pt x="23" y="27"/>
                  <a:pt x="20" y="31"/>
                  <a:pt x="16" y="31"/>
                </a:cubicBezTo>
                <a:close/>
                <a:moveTo>
                  <a:pt x="28" y="20"/>
                </a:moveTo>
                <a:cubicBezTo>
                  <a:pt x="27" y="21"/>
                  <a:pt x="25" y="21"/>
                  <a:pt x="25" y="20"/>
                </a:cubicBezTo>
                <a:cubicBezTo>
                  <a:pt x="24" y="19"/>
                  <a:pt x="24" y="17"/>
                  <a:pt x="26" y="16"/>
                </a:cubicBezTo>
                <a:cubicBezTo>
                  <a:pt x="27" y="15"/>
                  <a:pt x="29" y="15"/>
                  <a:pt x="30" y="16"/>
                </a:cubicBezTo>
                <a:cubicBezTo>
                  <a:pt x="30" y="17"/>
                  <a:pt x="30" y="19"/>
                  <a:pt x="28" y="2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25"/>
          <p:cNvSpPr/>
          <p:nvPr>
            <p:custDataLst>
              <p:tags r:id="rId9"/>
            </p:custDataLst>
          </p:nvPr>
        </p:nvSpPr>
        <p:spPr bwMode="auto">
          <a:xfrm>
            <a:off x="8483298" y="4479416"/>
            <a:ext cx="76388" cy="80144"/>
          </a:xfrm>
          <a:custGeom>
            <a:avLst/>
            <a:gdLst>
              <a:gd name="T0" fmla="*/ 20 w 26"/>
              <a:gd name="T1" fmla="*/ 27 h 27"/>
              <a:gd name="T2" fmla="*/ 23 w 26"/>
              <a:gd name="T3" fmla="*/ 24 h 27"/>
              <a:gd name="T4" fmla="*/ 23 w 26"/>
              <a:gd name="T5" fmla="*/ 24 h 27"/>
              <a:gd name="T6" fmla="*/ 4 w 26"/>
              <a:gd name="T7" fmla="*/ 4 h 27"/>
              <a:gd name="T8" fmla="*/ 0 w 26"/>
              <a:gd name="T9" fmla="*/ 8 h 27"/>
              <a:gd name="T10" fmla="*/ 4 w 26"/>
              <a:gd name="T11" fmla="*/ 11 h 27"/>
              <a:gd name="T12" fmla="*/ 16 w 26"/>
              <a:gd name="T13" fmla="*/ 23 h 27"/>
              <a:gd name="T14" fmla="*/ 20 w 26"/>
              <a:gd name="T1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27">
                <a:moveTo>
                  <a:pt x="20" y="27"/>
                </a:moveTo>
                <a:cubicBezTo>
                  <a:pt x="21" y="27"/>
                  <a:pt x="23" y="26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6" y="0"/>
                  <a:pt x="4" y="4"/>
                  <a:pt x="4" y="4"/>
                </a:cubicBezTo>
                <a:cubicBezTo>
                  <a:pt x="2" y="4"/>
                  <a:pt x="0" y="6"/>
                  <a:pt x="0" y="8"/>
                </a:cubicBezTo>
                <a:cubicBezTo>
                  <a:pt x="0" y="10"/>
                  <a:pt x="2" y="11"/>
                  <a:pt x="4" y="11"/>
                </a:cubicBezTo>
                <a:cubicBezTo>
                  <a:pt x="19" y="8"/>
                  <a:pt x="16" y="23"/>
                  <a:pt x="16" y="23"/>
                </a:cubicBezTo>
                <a:cubicBezTo>
                  <a:pt x="16" y="25"/>
                  <a:pt x="18" y="27"/>
                  <a:pt x="20" y="2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26"/>
          <p:cNvSpPr/>
          <p:nvPr>
            <p:custDataLst>
              <p:tags r:id="rId10"/>
            </p:custDataLst>
          </p:nvPr>
        </p:nvSpPr>
        <p:spPr bwMode="auto">
          <a:xfrm>
            <a:off x="8468271" y="4431830"/>
            <a:ext cx="160289" cy="149020"/>
          </a:xfrm>
          <a:custGeom>
            <a:avLst/>
            <a:gdLst>
              <a:gd name="T0" fmla="*/ 22 w 54"/>
              <a:gd name="T1" fmla="*/ 2 h 50"/>
              <a:gd name="T2" fmla="*/ 4 w 54"/>
              <a:gd name="T3" fmla="*/ 2 h 50"/>
              <a:gd name="T4" fmla="*/ 4 w 54"/>
              <a:gd name="T5" fmla="*/ 2 h 50"/>
              <a:gd name="T6" fmla="*/ 4 w 54"/>
              <a:gd name="T7" fmla="*/ 2 h 50"/>
              <a:gd name="T8" fmla="*/ 0 w 54"/>
              <a:gd name="T9" fmla="*/ 7 h 50"/>
              <a:gd name="T10" fmla="*/ 5 w 54"/>
              <a:gd name="T11" fmla="*/ 12 h 50"/>
              <a:gd name="T12" fmla="*/ 10 w 54"/>
              <a:gd name="T13" fmla="*/ 11 h 50"/>
              <a:gd name="T14" fmla="*/ 35 w 54"/>
              <a:gd name="T15" fmla="*/ 24 h 50"/>
              <a:gd name="T16" fmla="*/ 37 w 54"/>
              <a:gd name="T17" fmla="*/ 41 h 50"/>
              <a:gd name="T18" fmla="*/ 36 w 54"/>
              <a:gd name="T19" fmla="*/ 46 h 50"/>
              <a:gd name="T20" fmla="*/ 41 w 54"/>
              <a:gd name="T21" fmla="*/ 50 h 50"/>
              <a:gd name="T22" fmla="*/ 46 w 54"/>
              <a:gd name="T23" fmla="*/ 46 h 50"/>
              <a:gd name="T24" fmla="*/ 46 w 54"/>
              <a:gd name="T25" fmla="*/ 46 h 50"/>
              <a:gd name="T26" fmla="*/ 22 w 54"/>
              <a:gd name="T27" fmla="*/ 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" h="50">
                <a:moveTo>
                  <a:pt x="22" y="2"/>
                </a:moveTo>
                <a:cubicBezTo>
                  <a:pt x="14" y="0"/>
                  <a:pt x="7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2" y="3"/>
                  <a:pt x="0" y="5"/>
                  <a:pt x="0" y="7"/>
                </a:cubicBezTo>
                <a:cubicBezTo>
                  <a:pt x="0" y="10"/>
                  <a:pt x="2" y="12"/>
                  <a:pt x="5" y="12"/>
                </a:cubicBezTo>
                <a:cubicBezTo>
                  <a:pt x="5" y="12"/>
                  <a:pt x="8" y="12"/>
                  <a:pt x="10" y="11"/>
                </a:cubicBezTo>
                <a:cubicBezTo>
                  <a:pt x="12" y="10"/>
                  <a:pt x="27" y="11"/>
                  <a:pt x="35" y="24"/>
                </a:cubicBezTo>
                <a:cubicBezTo>
                  <a:pt x="39" y="33"/>
                  <a:pt x="37" y="40"/>
                  <a:pt x="37" y="41"/>
                </a:cubicBezTo>
                <a:cubicBezTo>
                  <a:pt x="37" y="41"/>
                  <a:pt x="36" y="43"/>
                  <a:pt x="36" y="46"/>
                </a:cubicBezTo>
                <a:cubicBezTo>
                  <a:pt x="36" y="49"/>
                  <a:pt x="38" y="50"/>
                  <a:pt x="41" y="50"/>
                </a:cubicBezTo>
                <a:cubicBezTo>
                  <a:pt x="43" y="50"/>
                  <a:pt x="45" y="50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54" y="18"/>
                  <a:pt x="36" y="5"/>
                  <a:pt x="22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5322783" y="2029069"/>
            <a:ext cx="4084435" cy="1424356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5322783" y="3497997"/>
            <a:ext cx="4084435" cy="90781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5125"/>
            <a:ext cx="10515600" cy="1325563"/>
          </a:xfrm>
        </p:spPr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2024/3/27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  <a:t>2024/3/27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146.xml"/><Relationship Id="rId7" Type="http://schemas.openxmlformats.org/officeDocument/2006/relationships/image" Target="../media/image1.png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5" Type="http://schemas.openxmlformats.org/officeDocument/2006/relationships/image" Target="../media/image10.jpe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47321" y="2355314"/>
            <a:ext cx="6342035" cy="1200329"/>
          </a:xfrm>
        </p:spPr>
        <p:txBody>
          <a:bodyPr anchor="ctr" anchorCtr="0">
            <a:noAutofit/>
          </a:bodyPr>
          <a:lstStyle/>
          <a:p>
            <a:r>
              <a:rPr lang="en-US" altLang="en-US" sz="4000">
                <a:latin typeface="Times New Roman" panose="02020603050405020304" pitchFamily="18" charset="0"/>
                <a:ea typeface="新宋体" panose="02010609030101010101" pitchFamily="49" charset="-122"/>
              </a:rPr>
              <a:t>Recurrent Neural Network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47321" y="3440451"/>
            <a:ext cx="6342035" cy="424732"/>
          </a:xfrm>
        </p:spPr>
        <p:txBody>
          <a:bodyPr anchor="ctr" anchorCtr="0"/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新宋体" panose="02010609030101010101" pitchFamily="49" charset="-122"/>
              </a:rPr>
              <a:t>N</a:t>
            </a:r>
            <a:r>
              <a:rPr lang="zh-CN" altLang="en-US" sz="1200">
                <a:latin typeface="Times New Roman" panose="02020603050405020304" pitchFamily="18" charset="0"/>
                <a:ea typeface="新宋体" panose="02010609030101010101" pitchFamily="49" charset="-122"/>
              </a:rPr>
              <a:t>eural </a:t>
            </a:r>
            <a:r>
              <a:rPr lang="en-US" altLang="zh-CN" sz="1200">
                <a:latin typeface="Times New Roman" panose="02020603050405020304" pitchFamily="18" charset="0"/>
                <a:ea typeface="新宋体" panose="02010609030101010101" pitchFamily="49" charset="-122"/>
              </a:rPr>
              <a:t>N</a:t>
            </a:r>
            <a:r>
              <a:rPr lang="zh-CN" altLang="en-US" sz="1200">
                <a:latin typeface="Times New Roman" panose="02020603050405020304" pitchFamily="18" charset="0"/>
                <a:ea typeface="新宋体" panose="02010609030101010101" pitchFamily="49" charset="-122"/>
              </a:rPr>
              <a:t>etwork</a:t>
            </a:r>
            <a:r>
              <a:rPr lang="en-US" altLang="zh-CN" sz="1200">
                <a:latin typeface="Times New Roman" panose="02020603050405020304" pitchFamily="18" charset="0"/>
                <a:ea typeface="新宋体" panose="02010609030101010101" pitchFamily="49" charset="-122"/>
              </a:rPr>
              <a:t> C</a:t>
            </a:r>
            <a:r>
              <a:rPr lang="zh-CN" altLang="en-US" sz="1200">
                <a:latin typeface="Times New Roman" panose="02020603050405020304" pitchFamily="18" charset="0"/>
                <a:ea typeface="新宋体" panose="02010609030101010101" pitchFamily="49" charset="-122"/>
              </a:rPr>
              <a:t>haracterized by </a:t>
            </a:r>
            <a:r>
              <a:rPr lang="en-US" altLang="zh-CN" sz="1200">
                <a:latin typeface="Times New Roman" panose="02020603050405020304" pitchFamily="18" charset="0"/>
                <a:ea typeface="新宋体" panose="02010609030101010101" pitchFamily="49" charset="-122"/>
              </a:rPr>
              <a:t>D</a:t>
            </a:r>
            <a:r>
              <a:rPr lang="zh-CN" altLang="en-US" sz="1200">
                <a:latin typeface="Times New Roman" panose="02020603050405020304" pitchFamily="18" charset="0"/>
                <a:ea typeface="新宋体" panose="02010609030101010101" pitchFamily="49" charset="-122"/>
              </a:rPr>
              <a:t>irection of the </a:t>
            </a:r>
            <a:r>
              <a:rPr lang="en-US" altLang="zh-CN" sz="1200">
                <a:latin typeface="Times New Roman" panose="02020603050405020304" pitchFamily="18" charset="0"/>
                <a:ea typeface="新宋体" panose="02010609030101010101" pitchFamily="49" charset="-122"/>
              </a:rPr>
              <a:t>F</a:t>
            </a:r>
            <a:r>
              <a:rPr lang="zh-CN" altLang="en-US" sz="1200">
                <a:latin typeface="Times New Roman" panose="02020603050405020304" pitchFamily="18" charset="0"/>
                <a:ea typeface="新宋体" panose="02010609030101010101" pitchFamily="49" charset="-122"/>
              </a:rPr>
              <a:t>low of </a:t>
            </a:r>
            <a:r>
              <a:rPr lang="en-US" altLang="zh-CN" sz="1200">
                <a:latin typeface="Times New Roman" panose="02020603050405020304" pitchFamily="18" charset="0"/>
                <a:ea typeface="新宋体" panose="02010609030101010101" pitchFamily="49" charset="-122"/>
              </a:rPr>
              <a:t>I</a:t>
            </a:r>
            <a:r>
              <a:rPr lang="zh-CN" altLang="en-US" sz="1200">
                <a:latin typeface="Times New Roman" panose="02020603050405020304" pitchFamily="18" charset="0"/>
                <a:ea typeface="新宋体" panose="02010609030101010101" pitchFamily="49" charset="-122"/>
              </a:rPr>
              <a:t>nformation </a:t>
            </a:r>
            <a:r>
              <a:rPr lang="en-US" altLang="zh-CN" sz="1200">
                <a:latin typeface="Times New Roman" panose="02020603050405020304" pitchFamily="18" charset="0"/>
                <a:ea typeface="新宋体" panose="02010609030101010101" pitchFamily="49" charset="-122"/>
              </a:rPr>
              <a:t>B</a:t>
            </a:r>
            <a:r>
              <a:rPr lang="zh-CN" altLang="en-US" sz="1200">
                <a:latin typeface="Times New Roman" panose="02020603050405020304" pitchFamily="18" charset="0"/>
                <a:ea typeface="新宋体" panose="02010609030101010101" pitchFamily="49" charset="-122"/>
              </a:rPr>
              <a:t>etween </a:t>
            </a:r>
            <a:r>
              <a:rPr lang="en-US" altLang="zh-CN" sz="1200">
                <a:latin typeface="Times New Roman" panose="02020603050405020304" pitchFamily="18" charset="0"/>
                <a:ea typeface="新宋体" panose="02010609030101010101" pitchFamily="49" charset="-122"/>
              </a:rPr>
              <a:t>I</a:t>
            </a:r>
            <a:r>
              <a:rPr lang="zh-CN" altLang="en-US" sz="1200">
                <a:latin typeface="Times New Roman" panose="02020603050405020304" pitchFamily="18" charset="0"/>
                <a:ea typeface="新宋体" panose="02010609030101010101" pitchFamily="49" charset="-122"/>
              </a:rPr>
              <a:t>ts </a:t>
            </a:r>
            <a:r>
              <a:rPr lang="en-US" altLang="zh-CN" sz="1200">
                <a:latin typeface="Times New Roman" panose="02020603050405020304" pitchFamily="18" charset="0"/>
                <a:ea typeface="新宋体" panose="02010609030101010101" pitchFamily="49" charset="-122"/>
              </a:rPr>
              <a:t>L</a:t>
            </a:r>
            <a:r>
              <a:rPr lang="zh-CN" altLang="en-US" sz="1200">
                <a:latin typeface="Times New Roman" panose="02020603050405020304" pitchFamily="18" charset="0"/>
                <a:ea typeface="新宋体" panose="02010609030101010101" pitchFamily="49" charset="-122"/>
              </a:rPr>
              <a:t>ayers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959430" y="919330"/>
            <a:ext cx="10273141" cy="81144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>
                <a:latin typeface="Times New Roman" panose="02020603050405020304" pitchFamily="18" charset="0"/>
                <a:ea typeface="新宋体" panose="02010609030101010101" pitchFamily="49" charset="-122"/>
                <a:sym typeface="+mn-ea"/>
              </a:rPr>
              <a:t>Recurrent Neural Network</a:t>
            </a:r>
            <a:endParaRPr lang="en-US" altLang="zh-CN" sz="4000" dirty="0"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pic>
        <p:nvPicPr>
          <p:cNvPr id="2" name="图片 1" descr="image-202403051309533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 r="2033" b="3895"/>
          <a:stretch>
            <a:fillRect/>
          </a:stretch>
        </p:blipFill>
        <p:spPr>
          <a:xfrm>
            <a:off x="549275" y="2727325"/>
            <a:ext cx="3611245" cy="2162175"/>
          </a:xfrm>
          <a:prstGeom prst="rect">
            <a:avLst/>
          </a:prstGeom>
        </p:spPr>
      </p:pic>
      <p:pic>
        <p:nvPicPr>
          <p:cNvPr id="5" name="图片 4" descr="IMG_042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347845" y="2621915"/>
            <a:ext cx="7466330" cy="23736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959430" y="616435"/>
            <a:ext cx="10273141" cy="81144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>
                <a:latin typeface="Times New Roman" panose="02020603050405020304" pitchFamily="18" charset="0"/>
                <a:ea typeface="新宋体" panose="02010609030101010101" pitchFamily="49" charset="-122"/>
                <a:sym typeface="+mn-ea"/>
              </a:rPr>
              <a:t>Gradient Explosion &amp; Vanishing Gradient</a:t>
            </a:r>
          </a:p>
        </p:txBody>
      </p:sp>
      <p:pic>
        <p:nvPicPr>
          <p:cNvPr id="4" name="图片 3" descr="IMG_85238686FD5A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785" y="1731010"/>
            <a:ext cx="6995795" cy="43516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G_F89255872C0E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850" y="2275205"/>
            <a:ext cx="5450840" cy="2916555"/>
          </a:xfrm>
          <a:prstGeom prst="rect">
            <a:avLst/>
          </a:prstGeom>
        </p:spPr>
      </p:pic>
      <p:pic>
        <p:nvPicPr>
          <p:cNvPr id="5" name="图片 4" descr="IMG_E030C30FCBC0-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25" y="2275205"/>
            <a:ext cx="5528945" cy="292862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59430" y="645010"/>
            <a:ext cx="10273141" cy="81144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>
                <a:latin typeface="Times New Roman" panose="02020603050405020304" pitchFamily="18" charset="0"/>
                <a:ea typeface="新宋体" panose="02010609030101010101" pitchFamily="49" charset="-122"/>
                <a:sym typeface="+mn-ea"/>
              </a:rPr>
              <a:t>Gradient Explosion &amp; Vanishing Gradient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ea typeface="新宋体" panose="02010609030101010101" pitchFamily="49" charset="-122"/>
              </a:rPr>
              <a:t>Geometric interpretation</a:t>
            </a:r>
          </a:p>
        </p:txBody>
      </p:sp>
      <p:pic>
        <p:nvPicPr>
          <p:cNvPr id="4" name="图片 3" descr="IMG_AF85DFCD0BC3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250" y="1910080"/>
            <a:ext cx="5651500" cy="37953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Long-Short Term Memory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34E2FC9F-EC53-699F-8C16-D6D7255EF2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825895"/>
            <a:ext cx="6780700" cy="32038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640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Long-Short Term Memory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E2FC9F-EC53-699F-8C16-D6D7255EF2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985" y="1465676"/>
            <a:ext cx="6612117" cy="35565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318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ea typeface="新宋体" panose="02010609030101010101" pitchFamily="49" charset="-122"/>
              </a:rPr>
              <a:t>Time Series Problem</a:t>
            </a:r>
          </a:p>
        </p:txBody>
      </p:sp>
      <p:pic>
        <p:nvPicPr>
          <p:cNvPr id="3" name="图片 2" descr="IMG_739B2EF41C1E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735" y="1564005"/>
            <a:ext cx="7288530" cy="49358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56515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ea typeface="新宋体" panose="02010609030101010101" pitchFamily="49" charset="-122"/>
              </a:rPr>
              <a:t>Pathological Tasks</a:t>
            </a:r>
          </a:p>
        </p:txBody>
      </p:sp>
      <p:pic>
        <p:nvPicPr>
          <p:cNvPr id="4" name="图片 3" descr="IMG_C79A75F13077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25" y="1224280"/>
            <a:ext cx="5884545" cy="53740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kyNzcwMDUyZThhY2U3YTc0NWIzMzM1YWM2MjY2MG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5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5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5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6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ottomTop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6*i*1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ottomTop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7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7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7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7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8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8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8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8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80946_1"/>
  <p:tag name="KSO_WM_TEMPLATE_CATEGORY" val="custom"/>
  <p:tag name="KSO_WM_TEMPLATE_INDEX" val="20184566"/>
  <p:tag name="KSO_WM_SLIDE_ID" val="custom20184566_1"/>
  <p:tag name="KSO_WM_SLIDE_INDEX" val="1"/>
  <p:tag name="KSO_WM_TEMPLATE_SUBCATEGORY" val="0"/>
  <p:tag name="KSO_WM_TEMPLATE_THUMBS_INDEX" val="1、9、12、17、19、2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  <p:tag name="KSO_WM_TEMPLATE_MASTER_TYPE" val="1"/>
  <p:tag name="KSO_WM_TEMPLATE_COLOR_TYPE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a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ID" val="custom20184566_1*a*1"/>
  <p:tag name="KSO_WM_UNIT_PRESET_TEXT" val="细线简约总结汇报"/>
  <p:tag name="KSO_WM_UNIT_NOCLEAR" val="0"/>
  <p:tag name="KSO_WM_UNIT_DIAGRAM_ISNUMVISUAL" val="0"/>
  <p:tag name="KSO_WM_UNIT_DIAGRAM_ISREFERUNIT" val="0"/>
  <p:tag name="KSO_WM_UNIT_ISNUMDGMTITLE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b"/>
  <p:tag name="KSO_WM_UNIT_INDEX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ID" val="custom20184566_1*b*1"/>
  <p:tag name="KSO_WM_UNIT_PRESET_TEXT" val="Lorem ipsum dolor sit amet, consectetur adipisicing elit."/>
  <p:tag name="KSO_WM_UNIT_NOCLEAR" val="0"/>
  <p:tag name="KSO_WM_UNIT_DIAGRAM_ISNUMVISUAL" val="0"/>
  <p:tag name="KSO_WM_UNIT_DIAGRAM_ISREFERUNIT" val="0"/>
  <p:tag name="KSO_WM_UNIT_ISNUMDGMTITLE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6.437*170.326"/>
  <p:tag name="KSO_WM_SLIDE_SIZE" val="207.625*221.096"/>
  <p:tag name="KSO_WM_COMBINE_RELATE_SLIDE_ID" val="diagram20169744_1"/>
  <p:tag name="KSO_WM_TEMPLATE_CATEGORY" val="custom"/>
  <p:tag name="KSO_WM_TEMPLATE_INDEX" val="20184566"/>
  <p:tag name="KSO_WM_SLIDE_ID" val="custom20184566_13"/>
  <p:tag name="KSO_WM_SLIDE_INDEX" val="13"/>
  <p:tag name="KSO_WM_DIAGRAM_GROUP_CODE" val="m1-1"/>
  <p:tag name="KSO_WM_TEMPLATE_SUBCATEGORY" val="0"/>
  <p:tag name="KSO_WM_SLIDE_SUBTYPE" val="diag"/>
  <p:tag name="KSO_WM_SLIDE_DIAGTYPE" val="m"/>
  <p:tag name="KSO_WM_TEMPLATE_MASTER_TYPE" val="1"/>
  <p:tag name="KSO_WM_TEMPLATE_COLOR_TYPE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a"/>
  <p:tag name="KSO_WM_UNIT_INDEX" val="1"/>
  <p:tag name="KSO_WM_UNIT_LAYERLEVEL" val="1"/>
  <p:tag name="KSO_WM_UNIT_VALUE" val="22"/>
  <p:tag name="KSO_WM_UNIT_ISCONTENTSTITLE" val="0"/>
  <p:tag name="KSO_WM_UNIT_HIGHLIGHT" val="0"/>
  <p:tag name="KSO_WM_UNIT_COMPATIBLE" val="0"/>
  <p:tag name="KSO_WM_DIAGRAM_GROUP_CODE" val="m1-1"/>
  <p:tag name="KSO_WM_UNIT_ID" val="custom20184566_13*a*1"/>
  <p:tag name="KSO_WM_UNIT_PRESET_TEXT" val="LOREM IPSUM DOLOR"/>
  <p:tag name="KSO_WM_UNIT_NOCLEAR" val="0"/>
  <p:tag name="KSO_WM_UNIT_DIAGRAM_ISNUMVISUAL" val="0"/>
  <p:tag name="KSO_WM_UNIT_DIAGRAM_ISREFERUNIT" val="0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405,&quot;width&quot;:5687}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38,&quot;width&quot;:11758}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6.437*170.326"/>
  <p:tag name="KSO_WM_SLIDE_SIZE" val="207.625*221.096"/>
  <p:tag name="KSO_WM_COMBINE_RELATE_SLIDE_ID" val="diagram20169744_1"/>
  <p:tag name="KSO_WM_TEMPLATE_CATEGORY" val="custom"/>
  <p:tag name="KSO_WM_TEMPLATE_INDEX" val="20184566"/>
  <p:tag name="KSO_WM_SLIDE_ID" val="custom20184566_13"/>
  <p:tag name="KSO_WM_SLIDE_INDEX" val="13"/>
  <p:tag name="KSO_WM_DIAGRAM_GROUP_CODE" val="m1-1"/>
  <p:tag name="KSO_WM_TEMPLATE_SUBCATEGORY" val="0"/>
  <p:tag name="KSO_WM_SLIDE_SUBTYPE" val="diag"/>
  <p:tag name="KSO_WM_SLIDE_DIAGTYPE" val="m"/>
  <p:tag name="KSO_WM_TEMPLATE_MASTER_TYPE" val="1"/>
  <p:tag name="KSO_WM_TEMPLATE_COLOR_TYPE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a"/>
  <p:tag name="KSO_WM_UNIT_INDEX" val="1"/>
  <p:tag name="KSO_WM_UNIT_LAYERLEVEL" val="1"/>
  <p:tag name="KSO_WM_UNIT_VALUE" val="22"/>
  <p:tag name="KSO_WM_UNIT_ISCONTENTSTITLE" val="0"/>
  <p:tag name="KSO_WM_UNIT_HIGHLIGHT" val="0"/>
  <p:tag name="KSO_WM_UNIT_COMPATIBLE" val="0"/>
  <p:tag name="KSO_WM_DIAGRAM_GROUP_CODE" val="m1-1"/>
  <p:tag name="KSO_WM_UNIT_ID" val="custom20184566_13*a*1"/>
  <p:tag name="KSO_WM_UNIT_PRESET_TEXT" val="LOREM IPSUM DOLOR"/>
  <p:tag name="KSO_WM_UNIT_NOCLEAR" val="0"/>
  <p:tag name="KSO_WM_UNIT_DIAGRAM_ISNUMVISUAL" val="0"/>
  <p:tag name="KSO_WM_UNIT_DIAGRAM_ISREFERUNIT" val="0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6.437*170.326"/>
  <p:tag name="KSO_WM_SLIDE_SIZE" val="207.625*221.096"/>
  <p:tag name="KSO_WM_COMBINE_RELATE_SLIDE_ID" val="diagram20169744_1"/>
  <p:tag name="KSO_WM_TEMPLATE_CATEGORY" val="custom"/>
  <p:tag name="KSO_WM_TEMPLATE_INDEX" val="20184566"/>
  <p:tag name="KSO_WM_SLIDE_ID" val="custom20184566_13"/>
  <p:tag name="KSO_WM_SLIDE_INDEX" val="13"/>
  <p:tag name="KSO_WM_DIAGRAM_GROUP_CODE" val="m1-1"/>
  <p:tag name="KSO_WM_TEMPLATE_SUBCATEGORY" val="0"/>
  <p:tag name="KSO_WM_SLIDE_SUBTYPE" val="diag"/>
  <p:tag name="KSO_WM_SLIDE_DIAGTYPE" val="m"/>
  <p:tag name="KSO_WM_TEMPLATE_MASTER_TYPE" val="1"/>
  <p:tag name="KSO_WM_TEMPLATE_COLOR_TYPE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TYPE" val="a"/>
  <p:tag name="KSO_WM_UNIT_INDEX" val="1"/>
  <p:tag name="KSO_WM_UNIT_LAYERLEVEL" val="1"/>
  <p:tag name="KSO_WM_UNIT_VALUE" val="22"/>
  <p:tag name="KSO_WM_UNIT_ISCONTENTSTITLE" val="0"/>
  <p:tag name="KSO_WM_UNIT_HIGHLIGHT" val="0"/>
  <p:tag name="KSO_WM_UNIT_COMPATIBLE" val="0"/>
  <p:tag name="KSO_WM_DIAGRAM_GROUP_CODE" val="m1-1"/>
  <p:tag name="KSO_WM_UNIT_ID" val="custom20184566_13*a*1"/>
  <p:tag name="KSO_WM_UNIT_PRESET_TEXT" val="LOREM IPSUM DOLOR"/>
  <p:tag name="KSO_WM_UNIT_NOCLEAR" val="0"/>
  <p:tag name="KSO_WM_UNIT_DIAGRAM_ISNUMVISUAL" val="0"/>
  <p:tag name="KSO_WM_UNIT_DIAGRAM_ISREFERUNIT" val="0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0946_2"/>
  <p:tag name="KSO_WM_TEMPLATE_CATEGORY" val="custom"/>
  <p:tag name="KSO_WM_TEMPLATE_INDEX" val="20184566"/>
  <p:tag name="KSO_WM_SLIDE_ID" val="custom20184566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TYPE" val="a"/>
  <p:tag name="KSO_WM_UNIT_ID" val="custom20184566_2*a*1"/>
  <p:tag name="KSO_WM_UNIT_PRESET_TEXT" val="LOREM IPSUM DOLOR"/>
  <p:tag name="KSO_WM_UNIT_NOCLEAR" val="0"/>
  <p:tag name="KSO_WM_UNIT_DIAGRAM_ISNUMVISUAL" val="0"/>
  <p:tag name="KSO_WM_UNIT_DIAGRAM_ISREFERUNIT" val="0"/>
  <p:tag name="KSO_WM_UNIT_ISNUMDGMTITLE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0946_2"/>
  <p:tag name="KSO_WM_TEMPLATE_CATEGORY" val="custom"/>
  <p:tag name="KSO_WM_TEMPLATE_INDEX" val="20184566"/>
  <p:tag name="KSO_WM_SLIDE_ID" val="custom20184566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TYPE" val="a"/>
  <p:tag name="KSO_WM_UNIT_ID" val="custom20184566_2*a*1"/>
  <p:tag name="KSO_WM_UNIT_PRESET_TEXT" val="LOREM IPSUM DOLOR"/>
  <p:tag name="KSO_WM_UNIT_NOCLEAR" val="0"/>
  <p:tag name="KSO_WM_UNIT_DIAGRAM_ISNUMVISUAL" val="0"/>
  <p:tag name="KSO_WM_UNIT_DIAGRAM_ISREFERUNIT" val="0"/>
  <p:tag name="KSO_WM_UNIT_ISNUMDGMTITLE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0946_2"/>
  <p:tag name="KSO_WM_TEMPLATE_CATEGORY" val="custom"/>
  <p:tag name="KSO_WM_TEMPLATE_INDEX" val="20184566"/>
  <p:tag name="KSO_WM_SLIDE_ID" val="custom20184566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TYPE" val="a"/>
  <p:tag name="KSO_WM_UNIT_ID" val="custom20184566_2*a*1"/>
  <p:tag name="KSO_WM_UNIT_PRESET_TEXT" val="LOREM IPSUM DOLOR"/>
  <p:tag name="KSO_WM_UNIT_NOCLEAR" val="0"/>
  <p:tag name="KSO_WM_UNIT_DIAGRAM_ISNUMVISUAL" val="0"/>
  <p:tag name="KSO_WM_UNIT_DIAGRAM_ISREFERUNIT" val="0"/>
  <p:tag name="KSO_WM_UNIT_ISNUMDGMTITLE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0946_2"/>
  <p:tag name="KSO_WM_TEMPLATE_CATEGORY" val="custom"/>
  <p:tag name="KSO_WM_TEMPLATE_INDEX" val="20184566"/>
  <p:tag name="KSO_WM_SLIDE_ID" val="custom20184566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TYPE" val="a"/>
  <p:tag name="KSO_WM_UNIT_ID" val="custom20184566_2*a*1"/>
  <p:tag name="KSO_WM_UNIT_PRESET_TEXT" val="LOREM IPSUM DOLOR"/>
  <p:tag name="KSO_WM_UNIT_NOCLEAR" val="0"/>
  <p:tag name="KSO_WM_UNIT_DIAGRAM_ISNUMVISUAL" val="0"/>
  <p:tag name="KSO_WM_UNIT_DIAGRAM_ISREFERUNIT" val="0"/>
  <p:tag name="KSO_WM_UNIT_ISNUMDGMTITLE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57"/>
  <p:tag name="KSO_WM_SLIDE_POSITION" val="66*28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0946_2"/>
  <p:tag name="KSO_WM_TEMPLATE_CATEGORY" val="custom"/>
  <p:tag name="KSO_WM_TEMPLATE_INDEX" val="20184566"/>
  <p:tag name="KSO_WM_SLIDE_ID" val="custom20184566_2"/>
  <p:tag name="KSO_WM_SLIDE_INDEX" val="2"/>
  <p:tag name="KSO_WM_TEMPLATE_SUBCATEGORY" val="0"/>
  <p:tag name="KSO_WM_SLIDE_SUBTYPE" val="pureTxt"/>
  <p:tag name="KSO_WM_TEMPLATE_MASTER_TYPE" val="1"/>
  <p:tag name="KSO_WM_TEMPLATE_COLOR_TYPE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6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TYPE" val="a"/>
  <p:tag name="KSO_WM_UNIT_ID" val="custom20184566_2*a*1"/>
  <p:tag name="KSO_WM_UNIT_PRESET_TEXT" val="LOREM IPSUM DOLOR"/>
  <p:tag name="KSO_WM_UNIT_NOCLEAR" val="0"/>
  <p:tag name="KSO_WM_UNIT_DIAGRAM_ISNUMVISUAL" val="0"/>
  <p:tag name="KSO_WM_UNIT_DIAGRAM_ISREFERUNIT" val="0"/>
  <p:tag name="KSO_WM_UNIT_ISNUMDGMTITL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46_1"/>
  <p:tag name="KSO_WM_TEMPLATE_CATEGORY" val="custom"/>
  <p:tag name="KSO_WM_TEMPLATE_INDEX" val="20184566"/>
  <p:tag name="KSO_WM_TEMPLATE_SUBCATEGORY" val="0"/>
  <p:tag name="KSO_WM_TEMPLATE_THUMBS_INDEX" val="1、9、12、17、19、2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1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2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2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4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leftR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4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leftRigh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20184566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000000"/>
      </a:accent1>
      <a:accent2>
        <a:srgbClr val="2E2E2E"/>
      </a:accent2>
      <a:accent3>
        <a:srgbClr val="5C5C5C"/>
      </a:accent3>
      <a:accent4>
        <a:srgbClr val="898989"/>
      </a:accent4>
      <a:accent5>
        <a:srgbClr val="B7B7B7"/>
      </a:accent5>
      <a:accent6>
        <a:srgbClr val="E5E5E5"/>
      </a:accent6>
      <a:hlink>
        <a:srgbClr val="0563C1"/>
      </a:hlink>
      <a:folHlink>
        <a:srgbClr val="954F72"/>
      </a:folHlink>
    </a:clrScheme>
    <a:fontScheme name="font">
      <a:majorFont>
        <a:latin typeface="Times New Roman"/>
        <a:ea typeface="新宋体"/>
        <a:cs typeface=""/>
      </a:majorFont>
      <a:minorFont>
        <a:latin typeface="Times New Roman"/>
        <a:ea typeface="新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60</Words>
  <Application>Microsoft Office PowerPoint</Application>
  <PresentationFormat>宽屏</PresentationFormat>
  <Paragraphs>19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新宋体</vt:lpstr>
      <vt:lpstr>方正兰亭细黑_GBK</vt:lpstr>
      <vt:lpstr>Arial</vt:lpstr>
      <vt:lpstr>Calibri</vt:lpstr>
      <vt:lpstr>Times New Roman</vt:lpstr>
      <vt:lpstr>1_Office 主题</vt:lpstr>
      <vt:lpstr>Recurrent Neural Network</vt:lpstr>
      <vt:lpstr>PowerPoint 演示文稿</vt:lpstr>
      <vt:lpstr>PowerPoint 演示文稿</vt:lpstr>
      <vt:lpstr>PowerPoint 演示文稿</vt:lpstr>
      <vt:lpstr>Geometric interpretation</vt:lpstr>
      <vt:lpstr>Long-Short Term Memory</vt:lpstr>
      <vt:lpstr>Long-Short Term Memory</vt:lpstr>
      <vt:lpstr>Time Series Problem</vt:lpstr>
      <vt:lpstr>Pathological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</dc:title>
  <dc:creator>Zeyu Xie</dc:creator>
  <cp:lastModifiedBy>Zeyu Xie</cp:lastModifiedBy>
  <cp:revision>13</cp:revision>
  <dcterms:created xsi:type="dcterms:W3CDTF">2023-08-09T12:44:00Z</dcterms:created>
  <dcterms:modified xsi:type="dcterms:W3CDTF">2024-03-27T08:24:09Z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2052-12.1.0.16417</vt:lpwstr>
  </property>
</Properties>
</file>