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80" r:id="rId4"/>
    <p:sldId id="312" r:id="rId5"/>
    <p:sldId id="3405" r:id="rId6"/>
    <p:sldId id="3355" r:id="rId7"/>
    <p:sldId id="3401" r:id="rId8"/>
    <p:sldId id="3295" r:id="rId9"/>
    <p:sldId id="3240" r:id="rId10"/>
    <p:sldId id="3402" r:id="rId11"/>
    <p:sldId id="3403" r:id="rId12"/>
    <p:sldId id="3404" r:id="rId13"/>
    <p:sldId id="3377" r:id="rId14"/>
    <p:sldId id="3378" r:id="rId15"/>
    <p:sldId id="3407" r:id="rId16"/>
    <p:sldId id="3379" r:id="rId17"/>
    <p:sldId id="3382" r:id="rId18"/>
    <p:sldId id="3417" r:id="rId19"/>
    <p:sldId id="3418" r:id="rId20"/>
    <p:sldId id="3380" r:id="rId21"/>
    <p:sldId id="3408" r:id="rId22"/>
    <p:sldId id="3409" r:id="rId23"/>
    <p:sldId id="3410" r:id="rId24"/>
    <p:sldId id="3411" r:id="rId25"/>
    <p:sldId id="3412" r:id="rId26"/>
    <p:sldId id="3413" r:id="rId27"/>
    <p:sldId id="262" r:id="rId28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80"/>
            <p14:sldId id="312"/>
            <p14:sldId id="3405"/>
            <p14:sldId id="3355"/>
            <p14:sldId id="3401"/>
            <p14:sldId id="3295"/>
            <p14:sldId id="3240"/>
            <p14:sldId id="3402"/>
            <p14:sldId id="3403"/>
            <p14:sldId id="3404"/>
            <p14:sldId id="3377"/>
            <p14:sldId id="3378"/>
            <p14:sldId id="3407"/>
            <p14:sldId id="3379"/>
            <p14:sldId id="3382"/>
            <p14:sldId id="3417"/>
            <p14:sldId id="3418"/>
            <p14:sldId id="3380"/>
            <p14:sldId id="3408"/>
            <p14:sldId id="3409"/>
            <p14:sldId id="3410"/>
            <p14:sldId id="3411"/>
            <p14:sldId id="3412"/>
            <p14:sldId id="341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19" autoAdjust="0"/>
    <p:restoredTop sz="93364"/>
  </p:normalViewPr>
  <p:slideViewPr>
    <p:cSldViewPr snapToGrid="0">
      <p:cViewPr varScale="1">
        <p:scale>
          <a:sx n="73" d="100"/>
          <a:sy n="73" d="100"/>
        </p:scale>
        <p:origin x="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322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610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397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273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830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39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061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525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359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66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2233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865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25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3065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894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798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7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359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46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93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E73F8F-2063-43D3-BCA3-FB626EE3C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83995"/>
            <a:ext cx="113538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7AFD3-D8F1-495D-9DB4-3CCFA49AD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58" y="1479913"/>
            <a:ext cx="113823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D403AD-F692-4119-A799-CA04E0C9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80" y="1463040"/>
            <a:ext cx="113347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0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F50AC-0304-41C6-A8FA-8D638C59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" y="1515564"/>
            <a:ext cx="113157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3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3BBCC5-3644-4AD2-B1C7-36296D82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1" y="1581830"/>
            <a:ext cx="111252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2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258C6-DE7F-47FE-B244-EBA26D9F6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522640"/>
            <a:ext cx="113442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3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91A5D-68DC-4C88-8A96-653A7A43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3" y="1495289"/>
            <a:ext cx="113061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1571897" y="3429000"/>
            <a:ext cx="9048206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Null set and Subset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D54DD4-295A-423C-ADBC-F913BFE89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48" y="1495152"/>
            <a:ext cx="113347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09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F509FB-F552-4721-AA30-7DB29FC9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6521"/>
            <a:ext cx="12192000" cy="46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3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18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ea typeface="SF Pro"/>
                <a:cs typeface="Times New Roman" panose="02020603050405020304" charset="0"/>
                <a:sym typeface="+mn-ea"/>
              </a:rPr>
              <a:t>Set I-Definition and Subsets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985982-AA93-4365-8046-A8514269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4" y="1426029"/>
            <a:ext cx="108299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E8C28-A367-4117-9327-9034F0BD9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55" y="1514475"/>
            <a:ext cx="113157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7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30BF71-4312-4278-B762-345065E5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463992"/>
            <a:ext cx="114776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29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2B7FFE-A898-491B-ADE8-704A6ECA4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1565846"/>
            <a:ext cx="11536408" cy="139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3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16405B-8927-4570-8889-AF1EB6ECF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605643"/>
            <a:ext cx="11487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0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F672FD-E6F8-44DF-A638-E2277B5D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35" y="1510529"/>
            <a:ext cx="114585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6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D708F7-BEF9-46A5-B9FF-6E03105B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14" y="1440725"/>
            <a:ext cx="11410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9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81943" y="3409406"/>
            <a:ext cx="728907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Sets and Elements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E72EA2-D56C-4C68-B931-7DDC78C65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9" y="1381538"/>
            <a:ext cx="10583634" cy="54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81030-9FF3-4223-AC18-2A45F712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613"/>
            <a:ext cx="2081349" cy="561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B3D925-6CF1-4825-BED7-18B9267E6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69" y="1395412"/>
            <a:ext cx="111252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F12995-771B-4FC7-B99A-FEC67865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0" y="1422763"/>
            <a:ext cx="111918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DCFC85-8FDD-417C-AB3A-C868BD9C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" y="1416231"/>
            <a:ext cx="11306175" cy="2667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6ECB89-9E46-4731-94B6-C0D8C9F11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44" y="4166507"/>
            <a:ext cx="11182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81030-9FF3-4223-AC18-2A45F712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613"/>
            <a:ext cx="2081349" cy="561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C74A26-8D47-48E7-92B5-8BC41D797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74" y="1558562"/>
            <a:ext cx="11363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1FB38C-D3CB-4747-9532-A5141D5F6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24" y="1479913"/>
            <a:ext cx="113252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77</Words>
  <Application>Microsoft Office PowerPoint</Application>
  <PresentationFormat>宽屏</PresentationFormat>
  <Paragraphs>56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340</cp:revision>
  <cp:lastPrinted>2020-06-19T07:59:04Z</cp:lastPrinted>
  <dcterms:created xsi:type="dcterms:W3CDTF">2019-06-04T06:52:00Z</dcterms:created>
  <dcterms:modified xsi:type="dcterms:W3CDTF">2021-12-07T03:57:20Z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