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380" r:id="rId4"/>
    <p:sldId id="312" r:id="rId5"/>
    <p:sldId id="3387" r:id="rId6"/>
    <p:sldId id="3240" r:id="rId7"/>
    <p:sldId id="3393" r:id="rId8"/>
    <p:sldId id="3394" r:id="rId9"/>
    <p:sldId id="3407" r:id="rId10"/>
    <p:sldId id="3395" r:id="rId11"/>
    <p:sldId id="3396" r:id="rId12"/>
    <p:sldId id="3408" r:id="rId13"/>
    <p:sldId id="3409" r:id="rId14"/>
    <p:sldId id="3410" r:id="rId15"/>
    <p:sldId id="3411" r:id="rId16"/>
    <p:sldId id="3397" r:id="rId17"/>
    <p:sldId id="3398" r:id="rId18"/>
    <p:sldId id="3399" r:id="rId19"/>
    <p:sldId id="3400" r:id="rId20"/>
    <p:sldId id="3401" r:id="rId21"/>
    <p:sldId id="262" r:id="rId22"/>
  </p:sldIdLst>
  <p:sldSz cx="12192000" cy="6858000"/>
  <p:notesSz cx="6797675" cy="99250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04CB83E-5C2E-4122-978B-369D97DFC714}">
          <p14:sldIdLst>
            <p14:sldId id="256"/>
            <p14:sldId id="257"/>
            <p14:sldId id="380"/>
            <p14:sldId id="312"/>
            <p14:sldId id="3387"/>
            <p14:sldId id="3240"/>
            <p14:sldId id="3393"/>
            <p14:sldId id="3394"/>
            <p14:sldId id="3407"/>
            <p14:sldId id="3395"/>
            <p14:sldId id="3396"/>
            <p14:sldId id="3408"/>
            <p14:sldId id="3409"/>
            <p14:sldId id="3410"/>
            <p14:sldId id="3411"/>
            <p14:sldId id="3397"/>
            <p14:sldId id="3398"/>
            <p14:sldId id="3399"/>
            <p14:sldId id="3400"/>
            <p14:sldId id="340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1C6F"/>
    <a:srgbClr val="2222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148" autoAdjust="0"/>
    <p:restoredTop sz="93364"/>
  </p:normalViewPr>
  <p:slideViewPr>
    <p:cSldViewPr snapToGrid="0">
      <p:cViewPr varScale="1">
        <p:scale>
          <a:sx n="72" d="100"/>
          <a:sy n="72" d="100"/>
        </p:scale>
        <p:origin x="84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2632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7976"/>
          </a:xfrm>
          <a:prstGeom prst="rect">
            <a:avLst/>
          </a:prstGeom>
        </p:spPr>
        <p:txBody>
          <a:bodyPr vert="horz" lIns="95548" tIns="47774" rIns="95548" bIns="4777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7976"/>
          </a:xfrm>
          <a:prstGeom prst="rect">
            <a:avLst/>
          </a:prstGeom>
        </p:spPr>
        <p:txBody>
          <a:bodyPr vert="horz" lIns="95548" tIns="47774" rIns="95548" bIns="47774" rtlCol="0"/>
          <a:lstStyle>
            <a:lvl1pPr algn="r">
              <a:defRPr sz="1300"/>
            </a:lvl1pPr>
          </a:lstStyle>
          <a:p>
            <a:fld id="{0D48F1C5-2E4B-4BC8-9EDE-4E0D69146DBA}" type="datetimeFigureOut">
              <a:rPr lang="zh-CN" altLang="en-US" smtClean="0"/>
              <a:t>2021/7/23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7076"/>
            <a:ext cx="2945659" cy="497975"/>
          </a:xfrm>
          <a:prstGeom prst="rect">
            <a:avLst/>
          </a:prstGeom>
        </p:spPr>
        <p:txBody>
          <a:bodyPr vert="horz" lIns="95548" tIns="47774" rIns="95548" bIns="4777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27076"/>
            <a:ext cx="2945659" cy="497975"/>
          </a:xfrm>
          <a:prstGeom prst="rect">
            <a:avLst/>
          </a:prstGeom>
        </p:spPr>
        <p:txBody>
          <a:bodyPr vert="horz" lIns="95548" tIns="47774" rIns="95548" bIns="47774" rtlCol="0" anchor="b"/>
          <a:lstStyle>
            <a:lvl1pPr algn="r">
              <a:defRPr sz="1300"/>
            </a:lvl1pPr>
          </a:lstStyle>
          <a:p>
            <a:fld id="{020AA61F-EBE5-4547-907E-CB70638956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7976"/>
          </a:xfrm>
          <a:prstGeom prst="rect">
            <a:avLst/>
          </a:prstGeom>
        </p:spPr>
        <p:txBody>
          <a:bodyPr vert="horz" lIns="95548" tIns="47774" rIns="95548" bIns="47774" rtlCol="0"/>
          <a:lstStyle>
            <a:lvl1pPr algn="l">
              <a:defRPr sz="13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7976"/>
          </a:xfrm>
          <a:prstGeom prst="rect">
            <a:avLst/>
          </a:prstGeom>
        </p:spPr>
        <p:txBody>
          <a:bodyPr vert="horz" lIns="95548" tIns="47774" rIns="95548" bIns="47774" rtlCol="0"/>
          <a:lstStyle>
            <a:lvl1pPr algn="r">
              <a:defRPr sz="1300"/>
            </a:lvl1pPr>
          </a:lstStyle>
          <a:p>
            <a:fld id="{9FBCB20C-7F4F-6D49-A9ED-152DBBA75259}" type="datetimeFigureOut">
              <a:rPr kumimoji="1" lang="zh-CN" altLang="en-US" smtClean="0"/>
              <a:t>2021/7/23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48" tIns="47774" rIns="95548" bIns="4777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6430"/>
            <a:ext cx="5438140" cy="3907989"/>
          </a:xfrm>
          <a:prstGeom prst="rect">
            <a:avLst/>
          </a:prstGeom>
        </p:spPr>
        <p:txBody>
          <a:bodyPr vert="horz" lIns="95548" tIns="47774" rIns="95548" bIns="47774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7076"/>
            <a:ext cx="2945659" cy="497975"/>
          </a:xfrm>
          <a:prstGeom prst="rect">
            <a:avLst/>
          </a:prstGeom>
        </p:spPr>
        <p:txBody>
          <a:bodyPr vert="horz" lIns="95548" tIns="47774" rIns="95548" bIns="47774" rtlCol="0" anchor="b"/>
          <a:lstStyle>
            <a:lvl1pPr algn="l">
              <a:defRPr sz="13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27076"/>
            <a:ext cx="2945659" cy="497975"/>
          </a:xfrm>
          <a:prstGeom prst="rect">
            <a:avLst/>
          </a:prstGeom>
        </p:spPr>
        <p:txBody>
          <a:bodyPr vert="horz" lIns="95548" tIns="47774" rIns="95548" bIns="47774" rtlCol="0" anchor="b"/>
          <a:lstStyle>
            <a:lvl1pPr algn="r">
              <a:defRPr sz="1300"/>
            </a:lvl1pPr>
          </a:lstStyle>
          <a:p>
            <a:fld id="{D55B3D21-93D0-4B44-8188-17F3B79857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77383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3945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76863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67319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80121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68920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81779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98425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30063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0075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0768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2764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3166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8262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8951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6962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8960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剪去单角 9"/>
          <p:cNvSpPr/>
          <p:nvPr userDrawn="1"/>
        </p:nvSpPr>
        <p:spPr>
          <a:xfrm>
            <a:off x="0" y="827314"/>
            <a:ext cx="12192000" cy="5508172"/>
          </a:xfrm>
          <a:prstGeom prst="snip1Rect">
            <a:avLst>
              <a:gd name="adj" fmla="val 50000"/>
            </a:avLst>
          </a:prstGeom>
          <a:solidFill>
            <a:srgbClr val="0F1C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496635" y="2289514"/>
            <a:ext cx="77288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AMC 10 </a:t>
            </a:r>
            <a:r>
              <a:rPr lang="zh-CN" altLang="en-US" sz="4800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美国数学竞赛</a:t>
            </a:r>
          </a:p>
        </p:txBody>
      </p:sp>
      <p:sp>
        <p:nvSpPr>
          <p:cNvPr id="11" name="直角三角形 10"/>
          <p:cNvSpPr/>
          <p:nvPr userDrawn="1"/>
        </p:nvSpPr>
        <p:spPr>
          <a:xfrm rot="10800000">
            <a:off x="5334000" y="1165438"/>
            <a:ext cx="6868886" cy="4233876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>
            <a:cxnSpLocks/>
          </p:cNvCxnSpPr>
          <p:nvPr userDrawn="1"/>
        </p:nvCxnSpPr>
        <p:spPr>
          <a:xfrm>
            <a:off x="431321" y="3156856"/>
            <a:ext cx="825547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 userDrawn="1"/>
        </p:nvSpPr>
        <p:spPr>
          <a:xfrm>
            <a:off x="4559060" y="3282376"/>
            <a:ext cx="63572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AMC 10</a:t>
            </a:r>
            <a:r>
              <a:rPr lang="zh-CN" altLang="en-US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Advanced Class</a:t>
            </a:r>
          </a:p>
          <a:p>
            <a:r>
              <a:rPr lang="en-US" altLang="zh-CN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Teacher</a:t>
            </a:r>
            <a:r>
              <a:rPr lang="zh-CN" altLang="en-US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:</a:t>
            </a:r>
            <a:r>
              <a:rPr lang="zh-CN" altLang="en-US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Mr.</a:t>
            </a:r>
            <a:r>
              <a:rPr lang="zh-CN" altLang="en-US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Mao</a:t>
            </a:r>
            <a:endParaRPr lang="zh-CN" altLang="en-US" sz="3200" dirty="0">
              <a:solidFill>
                <a:schemeClr val="bg1"/>
              </a:solidFill>
              <a:latin typeface="High Tower Text" panose="02040502050506030303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174171" y="185057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You will learn…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sp>
        <p:nvSpPr>
          <p:cNvPr id="7" name="椭圆 6"/>
          <p:cNvSpPr/>
          <p:nvPr userDrawn="1"/>
        </p:nvSpPr>
        <p:spPr>
          <a:xfrm>
            <a:off x="2743201" y="2280874"/>
            <a:ext cx="228600" cy="244928"/>
          </a:xfrm>
          <a:prstGeom prst="ellipse">
            <a:avLst/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2743202" y="3064645"/>
            <a:ext cx="228600" cy="244928"/>
          </a:xfrm>
          <a:prstGeom prst="ellipse">
            <a:avLst/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2743201" y="3869874"/>
            <a:ext cx="228600" cy="244928"/>
          </a:xfrm>
          <a:prstGeom prst="ellipse">
            <a:avLst/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174171" y="185057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Examples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974951"/>
            <a:ext cx="8610600" cy="31432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174171" y="185057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Practice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2021/7/23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横版.png" descr="横版.png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0485145" y="304132"/>
            <a:ext cx="1351585" cy="46392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" name="文本框 3"/>
          <p:cNvSpPr txBox="1"/>
          <p:nvPr userDrawn="1"/>
        </p:nvSpPr>
        <p:spPr>
          <a:xfrm>
            <a:off x="299085" y="6500495"/>
            <a:ext cx="4120515" cy="246217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1000">
                <a:solidFill>
                  <a:srgbClr val="0D0D0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dirty="0"/>
              <a:t>通 向 海 外 一 流</a:t>
            </a:r>
            <a:r>
              <a:rPr lang="en-US" altLang="zh-CN" dirty="0"/>
              <a:t> </a:t>
            </a:r>
            <a:r>
              <a:rPr dirty="0"/>
              <a:t>大 学 的 留 学 早 培  |  Copyright © hybleland.com</a:t>
            </a: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974951"/>
            <a:ext cx="8610600" cy="3143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86D6BCE-AEF8-47F2-9C2B-EFBE58DED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151" y="1583368"/>
            <a:ext cx="11566171" cy="278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181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19C3757-7CD6-4712-A597-2E513A715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56" y="1543511"/>
            <a:ext cx="11665208" cy="262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86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41B5690-F6CB-4E9A-97F6-5BEF688C17D0}"/>
              </a:ext>
            </a:extLst>
          </p:cNvPr>
          <p:cNvSpPr txBox="1"/>
          <p:nvPr/>
        </p:nvSpPr>
        <p:spPr>
          <a:xfrm>
            <a:off x="174171" y="185057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Part 3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sp>
        <p:nvSpPr>
          <p:cNvPr id="10" name="圆角矩形 3">
            <a:extLst>
              <a:ext uri="{FF2B5EF4-FFF2-40B4-BE49-F238E27FC236}">
                <a16:creationId xmlns:a16="http://schemas.microsoft.com/office/drawing/2014/main" id="{76C05AEE-853E-4574-AD65-EA5BC854FFCE}"/>
              </a:ext>
            </a:extLst>
          </p:cNvPr>
          <p:cNvSpPr/>
          <p:nvPr/>
        </p:nvSpPr>
        <p:spPr>
          <a:xfrm>
            <a:off x="2494625" y="3409406"/>
            <a:ext cx="7128769" cy="542556"/>
          </a:xfrm>
          <a:prstGeom prst="roundRect">
            <a:avLst>
              <a:gd name="adj" fmla="val 2063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F1C6F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LCM &amp; GCF</a:t>
            </a:r>
            <a:endParaRPr lang="zh-CN" altLang="en-US" sz="2800" dirty="0">
              <a:solidFill>
                <a:srgbClr val="0F1C6F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760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Lead in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5670560-19BC-4FEF-9569-9F0D39ED8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" y="1816177"/>
            <a:ext cx="12058650" cy="26574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2D43C7E-F211-4C55-AABF-FCDE92776C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75" y="4628919"/>
            <a:ext cx="1207770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797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Lead in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47B12AB-E786-4437-A8CE-F2250A05A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62" y="1507172"/>
            <a:ext cx="1195387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817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Lead in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B9A2F6D-B6A4-43DB-AD96-1E8A1544A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5" y="1856798"/>
            <a:ext cx="11944350" cy="6096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DAD8213-2A5E-4CD5-A80F-851CD1AC1F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5" y="2745798"/>
            <a:ext cx="120205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247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441F1A8-6574-4ED0-AC59-12CDB96DF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70" y="1548505"/>
            <a:ext cx="11837317" cy="513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827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A22574-4E89-4939-A9CC-F1670D43E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70" y="1471889"/>
            <a:ext cx="11780268" cy="316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797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2707B9B-E05D-4626-9FCD-EC38558B2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70" y="1442065"/>
            <a:ext cx="11949612" cy="379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763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080ADFA-2CA1-45AF-8B5D-CAADF828A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57" y="1470781"/>
            <a:ext cx="11717686" cy="291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978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剪去单角 2"/>
          <p:cNvSpPr/>
          <p:nvPr/>
        </p:nvSpPr>
        <p:spPr>
          <a:xfrm>
            <a:off x="0" y="1380281"/>
            <a:ext cx="10810755" cy="1638300"/>
          </a:xfrm>
          <a:prstGeom prst="snip1Rect">
            <a:avLst>
              <a:gd name="adj" fmla="val 50000"/>
            </a:avLst>
          </a:prstGeom>
          <a:solidFill>
            <a:srgbClr val="22224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直角三角形 3"/>
          <p:cNvSpPr/>
          <p:nvPr/>
        </p:nvSpPr>
        <p:spPr>
          <a:xfrm rot="10800000">
            <a:off x="6197962" y="1205454"/>
            <a:ext cx="4624367" cy="1824702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28650"/>
            <a:ext cx="87249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平行四边形 5"/>
          <p:cNvSpPr/>
          <p:nvPr/>
        </p:nvSpPr>
        <p:spPr>
          <a:xfrm>
            <a:off x="280204" y="948537"/>
            <a:ext cx="2870297" cy="2508194"/>
          </a:xfrm>
          <a:prstGeom prst="parallelogram">
            <a:avLst>
              <a:gd name="adj" fmla="val 36728"/>
            </a:avLst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369671" y="1120676"/>
            <a:ext cx="11516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</a:p>
          <a:p>
            <a:r>
              <a:rPr lang="en-US" altLang="zh-CN" sz="7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endParaRPr lang="en-US" sz="72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391382" y="1724626"/>
            <a:ext cx="4155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099369" y="2050648"/>
            <a:ext cx="4155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888379" y="2353520"/>
            <a:ext cx="4155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677384" y="2667968"/>
            <a:ext cx="4155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739" y="1401348"/>
            <a:ext cx="7671829" cy="16383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0" y="3249004"/>
            <a:ext cx="12192000" cy="21236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66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Lesson 11</a:t>
            </a:r>
          </a:p>
          <a:p>
            <a:pPr algn="ctr"/>
            <a:r>
              <a:rPr lang="en-US" altLang="zh-CN" sz="66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Factor and Multiple I</a:t>
            </a:r>
            <a:endParaRPr lang="zh-CN" sz="6600" b="1" dirty="0">
              <a:solidFill>
                <a:srgbClr val="002060"/>
              </a:solidFill>
              <a:latin typeface="Times New Roman" panose="02020603050405020304" charset="0"/>
              <a:ea typeface="SF Pro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BCA906D-6B9A-40EE-805D-43E83E684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70" y="1434437"/>
            <a:ext cx="11939876" cy="319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6628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40225"/>
            <a:ext cx="87249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平行四边形 4"/>
          <p:cNvSpPr/>
          <p:nvPr/>
        </p:nvSpPr>
        <p:spPr>
          <a:xfrm rot="10800000" flipH="1">
            <a:off x="0" y="995424"/>
            <a:ext cx="8724899" cy="5208605"/>
          </a:xfrm>
          <a:prstGeom prst="parallelogram">
            <a:avLst>
              <a:gd name="adj" fmla="val 78373"/>
            </a:avLst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直角三角形 3"/>
          <p:cNvSpPr/>
          <p:nvPr/>
        </p:nvSpPr>
        <p:spPr>
          <a:xfrm>
            <a:off x="0" y="995424"/>
            <a:ext cx="7674015" cy="5208608"/>
          </a:xfrm>
          <a:prstGeom prst="rtTriangle">
            <a:avLst/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梯形 7"/>
          <p:cNvSpPr/>
          <p:nvPr/>
        </p:nvSpPr>
        <p:spPr>
          <a:xfrm rot="10800000" flipH="1">
            <a:off x="8724899" y="995420"/>
            <a:ext cx="2773095" cy="5208606"/>
          </a:xfrm>
          <a:prstGeom prst="trapezoid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直角三角形 8"/>
          <p:cNvSpPr/>
          <p:nvPr/>
        </p:nvSpPr>
        <p:spPr>
          <a:xfrm rot="10800000">
            <a:off x="4653022" y="995418"/>
            <a:ext cx="4071873" cy="5208606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038475" y="2747010"/>
            <a:ext cx="59474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See You Ne</a:t>
            </a:r>
            <a:r>
              <a:rPr lang="en-US" altLang="zh-CN" sz="5400" dirty="0">
                <a:solidFill>
                  <a:srgbClr val="0F1C6F"/>
                </a:solidFill>
                <a:latin typeface="Times New Roman" panose="02020603050405020304" charset="0"/>
                <a:cs typeface="Times New Roman" panose="02020603050405020304" charset="0"/>
              </a:rPr>
              <a:t>xt Time!</a:t>
            </a:r>
            <a:endParaRPr lang="zh-CN" altLang="en-US" sz="5400" dirty="0">
              <a:solidFill>
                <a:srgbClr val="0F1C6F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41B5690-F6CB-4E9A-97F6-5BEF688C17D0}"/>
              </a:ext>
            </a:extLst>
          </p:cNvPr>
          <p:cNvSpPr txBox="1"/>
          <p:nvPr/>
        </p:nvSpPr>
        <p:spPr>
          <a:xfrm>
            <a:off x="174171" y="185057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Part 1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sp>
        <p:nvSpPr>
          <p:cNvPr id="10" name="圆角矩形 3">
            <a:extLst>
              <a:ext uri="{FF2B5EF4-FFF2-40B4-BE49-F238E27FC236}">
                <a16:creationId xmlns:a16="http://schemas.microsoft.com/office/drawing/2014/main" id="{76C05AEE-853E-4574-AD65-EA5BC854FFCE}"/>
              </a:ext>
            </a:extLst>
          </p:cNvPr>
          <p:cNvSpPr/>
          <p:nvPr/>
        </p:nvSpPr>
        <p:spPr>
          <a:xfrm>
            <a:off x="2494625" y="3409406"/>
            <a:ext cx="7128769" cy="542556"/>
          </a:xfrm>
          <a:prstGeom prst="roundRect">
            <a:avLst>
              <a:gd name="adj" fmla="val 2063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F1C6F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Factor and Multiple Basic</a:t>
            </a:r>
            <a:endParaRPr lang="zh-CN" altLang="en-US" sz="2800" dirty="0">
              <a:solidFill>
                <a:srgbClr val="0F1C6F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970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Lead in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CE50A60-0492-48A3-A9C3-3D85E4AE0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70" y="1397557"/>
            <a:ext cx="10758090" cy="538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406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Lead in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A8E2C2C-E5B6-4AED-992A-568AA3867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80903"/>
            <a:ext cx="12192000" cy="394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405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FC6B2ED-E429-40A6-9DA0-D57D4C58D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740" y="1569729"/>
            <a:ext cx="11552520" cy="282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963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867FE43-4A37-4646-BC13-E7E7A8463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52" y="1583692"/>
            <a:ext cx="11826206" cy="174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949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BD8C791-7997-4219-A4F7-B1D7D03C5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625" y="1532276"/>
            <a:ext cx="11720557" cy="292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246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41B5690-F6CB-4E9A-97F6-5BEF688C17D0}"/>
              </a:ext>
            </a:extLst>
          </p:cNvPr>
          <p:cNvSpPr txBox="1"/>
          <p:nvPr/>
        </p:nvSpPr>
        <p:spPr>
          <a:xfrm>
            <a:off x="174171" y="185057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Part 2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sp>
        <p:nvSpPr>
          <p:cNvPr id="10" name="圆角矩形 3">
            <a:extLst>
              <a:ext uri="{FF2B5EF4-FFF2-40B4-BE49-F238E27FC236}">
                <a16:creationId xmlns:a16="http://schemas.microsoft.com/office/drawing/2014/main" id="{76C05AEE-853E-4574-AD65-EA5BC854FFCE}"/>
              </a:ext>
            </a:extLst>
          </p:cNvPr>
          <p:cNvSpPr/>
          <p:nvPr/>
        </p:nvSpPr>
        <p:spPr>
          <a:xfrm>
            <a:off x="2494625" y="3409406"/>
            <a:ext cx="7128769" cy="542556"/>
          </a:xfrm>
          <a:prstGeom prst="roundRect">
            <a:avLst>
              <a:gd name="adj" fmla="val 2063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F1C6F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Factor of Perfect Cube</a:t>
            </a:r>
            <a:endParaRPr lang="zh-CN" altLang="en-US" sz="2800" dirty="0">
              <a:solidFill>
                <a:srgbClr val="0F1C6F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359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2449</TotalTime>
  <Words>68</Words>
  <Application>Microsoft Office PowerPoint</Application>
  <PresentationFormat>宽屏</PresentationFormat>
  <Paragraphs>44</Paragraphs>
  <Slides>21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等线</vt:lpstr>
      <vt:lpstr>华文新魏</vt:lpstr>
      <vt:lpstr>微软雅黑</vt:lpstr>
      <vt:lpstr>Arial</vt:lpstr>
      <vt:lpstr>Arial Black</vt:lpstr>
      <vt:lpstr>High Tower Text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毛 剑宇</cp:lastModifiedBy>
  <cp:revision>326</cp:revision>
  <cp:lastPrinted>2020-09-04T07:31:11Z</cp:lastPrinted>
  <dcterms:created xsi:type="dcterms:W3CDTF">2019-06-04T06:52:00Z</dcterms:created>
  <dcterms:modified xsi:type="dcterms:W3CDTF">2021-07-23T02:58:15Z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2052-11.1.0.8808</vt:lpwstr>
  </property>
</Properties>
</file>