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443" r:id="rId4"/>
    <p:sldId id="3444" r:id="rId5"/>
    <p:sldId id="3499" r:id="rId6"/>
    <p:sldId id="3502" r:id="rId7"/>
    <p:sldId id="3521" r:id="rId8"/>
    <p:sldId id="3543" r:id="rId9"/>
    <p:sldId id="3554" r:id="rId10"/>
    <p:sldId id="3555" r:id="rId11"/>
    <p:sldId id="3556" r:id="rId12"/>
    <p:sldId id="3557" r:id="rId13"/>
    <p:sldId id="3558" r:id="rId14"/>
    <p:sldId id="3559" r:id="rId15"/>
    <p:sldId id="262" r:id="rId16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443"/>
            <p14:sldId id="3444"/>
            <p14:sldId id="3499"/>
            <p14:sldId id="3502"/>
            <p14:sldId id="3521"/>
            <p14:sldId id="3543"/>
            <p14:sldId id="3554"/>
            <p14:sldId id="3555"/>
            <p14:sldId id="3556"/>
            <p14:sldId id="3557"/>
            <p14:sldId id="3558"/>
            <p14:sldId id="35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8" autoAdjust="0"/>
    <p:restoredTop sz="93364"/>
  </p:normalViewPr>
  <p:slideViewPr>
    <p:cSldViewPr snapToGrid="0">
      <p:cViewPr varScale="1">
        <p:scale>
          <a:sx n="72" d="100"/>
          <a:sy n="72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137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21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76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9569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826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12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41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678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69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80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53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99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B73918-8365-4523-92C7-B787B1BD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7930"/>
            <a:ext cx="12192000" cy="219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974625-64BB-43E9-993E-A5667FF32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8030"/>
            <a:ext cx="12192000" cy="43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4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7DD4B-F458-4F37-A6E7-4A6638F0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0033"/>
            <a:ext cx="12192000" cy="34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3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285930-8473-4C62-9CAF-65C18746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4903"/>
            <a:ext cx="12192000" cy="299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2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AFF98D-2172-408A-AE04-18923AA7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593"/>
            <a:ext cx="12192000" cy="32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1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81244" y="1120676"/>
            <a:ext cx="1471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endParaRPr lang="en-US" sz="7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23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Probability I-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Classical Probability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F2F3E0-3A88-4FBC-A3A4-361D16C68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797576"/>
            <a:ext cx="10325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9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4F7AED-926E-470C-B8EA-3BA4E6B3B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133600"/>
            <a:ext cx="104965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9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A19EA2-75B5-49B7-8E27-8C36A98F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231"/>
            <a:ext cx="12192000" cy="14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4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EFE077-C765-47C6-BAF5-67F406A6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6480"/>
            <a:ext cx="12192000" cy="19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21331E-C6F4-48E7-A022-054F10889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8343"/>
            <a:ext cx="12192000" cy="277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5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29C42D-EE98-41BC-97AA-3D585664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335"/>
            <a:ext cx="12192000" cy="10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D722F0-15FC-4E44-BF7F-882A60CE8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7678"/>
            <a:ext cx="12192000" cy="23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1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42</Words>
  <Application>Microsoft Office PowerPoint</Application>
  <PresentationFormat>宽屏</PresentationFormat>
  <Paragraphs>33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华文新魏</vt:lpstr>
      <vt:lpstr>微软雅黑</vt:lpstr>
      <vt:lpstr>Arial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357</cp:revision>
  <cp:lastPrinted>2020-09-04T07:31:11Z</cp:lastPrinted>
  <dcterms:created xsi:type="dcterms:W3CDTF">2019-06-04T06:52:00Z</dcterms:created>
  <dcterms:modified xsi:type="dcterms:W3CDTF">2021-09-28T02:08:54Z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