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484" r:id="rId4"/>
    <p:sldId id="3443" r:id="rId5"/>
    <p:sldId id="3444" r:id="rId6"/>
    <p:sldId id="3499" r:id="rId7"/>
    <p:sldId id="3554" r:id="rId8"/>
    <p:sldId id="3502" r:id="rId9"/>
    <p:sldId id="3521" r:id="rId10"/>
    <p:sldId id="3555" r:id="rId11"/>
    <p:sldId id="3556" r:id="rId12"/>
    <p:sldId id="3557" r:id="rId13"/>
    <p:sldId id="3558" r:id="rId14"/>
    <p:sldId id="3559" r:id="rId15"/>
    <p:sldId id="3578" r:id="rId16"/>
    <p:sldId id="3560" r:id="rId17"/>
    <p:sldId id="3561" r:id="rId18"/>
    <p:sldId id="3562" r:id="rId19"/>
    <p:sldId id="3563" r:id="rId20"/>
    <p:sldId id="3564" r:id="rId21"/>
    <p:sldId id="3565" r:id="rId22"/>
    <p:sldId id="3579" r:id="rId23"/>
    <p:sldId id="3566" r:id="rId24"/>
    <p:sldId id="3567" r:id="rId25"/>
    <p:sldId id="3568" r:id="rId26"/>
    <p:sldId id="3569" r:id="rId27"/>
    <p:sldId id="262" r:id="rId28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484"/>
            <p14:sldId id="3443"/>
            <p14:sldId id="3444"/>
            <p14:sldId id="3499"/>
            <p14:sldId id="3554"/>
            <p14:sldId id="3502"/>
            <p14:sldId id="3521"/>
            <p14:sldId id="3555"/>
            <p14:sldId id="3556"/>
            <p14:sldId id="3557"/>
            <p14:sldId id="3558"/>
            <p14:sldId id="3559"/>
            <p14:sldId id="3578"/>
            <p14:sldId id="3560"/>
            <p14:sldId id="3561"/>
            <p14:sldId id="3562"/>
            <p14:sldId id="3563"/>
            <p14:sldId id="3564"/>
            <p14:sldId id="3565"/>
            <p14:sldId id="3579"/>
            <p14:sldId id="3566"/>
            <p14:sldId id="3567"/>
            <p14:sldId id="3568"/>
            <p14:sldId id="35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84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460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20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85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18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4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58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36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371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48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8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237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027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12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78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69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80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71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51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40DC3-11D0-4BA0-829C-84A1BF2F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252"/>
            <a:ext cx="12192000" cy="23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8F776-CF6D-4457-A17F-31CA4BE5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627"/>
            <a:ext cx="12192000" cy="2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EE94A-1D47-467E-B3F5-A4DEB36E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94"/>
            <a:ext cx="12192000" cy="23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98449-404B-461E-AACC-9B523898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288"/>
            <a:ext cx="12192000" cy="23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37462-CCF5-4050-8F8A-7FF26E03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463"/>
            <a:ext cx="12192000" cy="2220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27FB83-7572-4C21-A1F8-49DCC0FAAC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04" y="3830937"/>
            <a:ext cx="3821438" cy="2756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18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Casework &amp; Complementary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91F0D-04CB-4B40-9EED-083CA546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3055398"/>
            <a:ext cx="85439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F1F1A-F6A1-4058-9CDA-E5B97E29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560"/>
            <a:ext cx="12192000" cy="22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3C4F9-0336-408D-AF63-396D98A7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313"/>
            <a:ext cx="12192000" cy="18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802CE-F75B-46DF-85D3-E043C310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890"/>
            <a:ext cx="12192000" cy="19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4675" y="1050454"/>
            <a:ext cx="174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24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Probability II-Complementary and Independent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CB66CA-47B0-4132-A604-B5BA21B5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8490"/>
            <a:ext cx="12192000" cy="18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1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6E0C5-AAC9-4BF3-84C9-88BCFEF5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889"/>
            <a:ext cx="12192000" cy="27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Past Problem of AMC10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0DE9BE-D71E-4C82-9DA9-88992E9C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780"/>
            <a:ext cx="12192000" cy="35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4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3180F-7F95-46C0-A65C-83304B5A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157"/>
            <a:ext cx="12192000" cy="35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32980D-130D-4806-8C5E-3C014870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130"/>
            <a:ext cx="12192000" cy="38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D6F17-F990-497B-BFE1-ADF18E3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805"/>
            <a:ext cx="12192000" cy="3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Complementary Probability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E9AE45-340E-44F8-9CEA-38D4F87F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013"/>
            <a:ext cx="12192000" cy="31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ECBE4F-727E-4F9D-9E2A-BE3174A8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490"/>
            <a:ext cx="12192000" cy="14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DDA3A-0690-407C-9491-17C54285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169"/>
            <a:ext cx="12192000" cy="14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Independent Events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7972-0726-46F3-ACA2-51A3D143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570"/>
            <a:ext cx="12192000" cy="2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4B5A1-FBBF-4EAD-AFAC-A9B080DA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5710"/>
            <a:ext cx="12192000" cy="14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79</Words>
  <Application>Microsoft Office PowerPoint</Application>
  <PresentationFormat>宽屏</PresentationFormat>
  <Paragraphs>56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356</cp:revision>
  <cp:lastPrinted>2020-09-04T07:31:11Z</cp:lastPrinted>
  <dcterms:created xsi:type="dcterms:W3CDTF">2019-06-04T06:52:00Z</dcterms:created>
  <dcterms:modified xsi:type="dcterms:W3CDTF">2021-09-28T10:37:36Z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