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3580" r:id="rId4"/>
    <p:sldId id="3484" r:id="rId5"/>
    <p:sldId id="3444" r:id="rId6"/>
    <p:sldId id="3581" r:id="rId7"/>
    <p:sldId id="3582" r:id="rId8"/>
    <p:sldId id="3598" r:id="rId9"/>
    <p:sldId id="3599" r:id="rId10"/>
    <p:sldId id="3583" r:id="rId11"/>
    <p:sldId id="3584" r:id="rId12"/>
    <p:sldId id="3585" r:id="rId13"/>
    <p:sldId id="3586" r:id="rId14"/>
    <p:sldId id="3600" r:id="rId15"/>
    <p:sldId id="3587" r:id="rId16"/>
    <p:sldId id="3588" r:id="rId17"/>
    <p:sldId id="3589" r:id="rId18"/>
    <p:sldId id="3590" r:id="rId19"/>
    <p:sldId id="3591" r:id="rId20"/>
    <p:sldId id="3601" r:id="rId21"/>
    <p:sldId id="3592" r:id="rId22"/>
    <p:sldId id="3593" r:id="rId23"/>
    <p:sldId id="3594" r:id="rId24"/>
    <p:sldId id="3595" r:id="rId25"/>
    <p:sldId id="3602" r:id="rId26"/>
    <p:sldId id="3596" r:id="rId27"/>
    <p:sldId id="3597" r:id="rId28"/>
    <p:sldId id="3499" r:id="rId29"/>
    <p:sldId id="262" r:id="rId30"/>
  </p:sldIdLst>
  <p:sldSz cx="12192000" cy="6858000"/>
  <p:notesSz cx="6797675" cy="99250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04CB83E-5C2E-4122-978B-369D97DFC714}">
          <p14:sldIdLst>
            <p14:sldId id="256"/>
            <p14:sldId id="257"/>
            <p14:sldId id="3580"/>
            <p14:sldId id="3484"/>
            <p14:sldId id="3444"/>
            <p14:sldId id="3581"/>
            <p14:sldId id="3582"/>
            <p14:sldId id="3598"/>
            <p14:sldId id="3599"/>
            <p14:sldId id="3583"/>
            <p14:sldId id="3584"/>
            <p14:sldId id="3585"/>
            <p14:sldId id="3586"/>
            <p14:sldId id="3600"/>
            <p14:sldId id="3587"/>
            <p14:sldId id="3588"/>
            <p14:sldId id="3589"/>
            <p14:sldId id="3590"/>
            <p14:sldId id="3591"/>
            <p14:sldId id="3601"/>
            <p14:sldId id="3592"/>
            <p14:sldId id="3593"/>
            <p14:sldId id="3594"/>
            <p14:sldId id="3595"/>
            <p14:sldId id="3602"/>
            <p14:sldId id="3596"/>
            <p14:sldId id="3597"/>
            <p14:sldId id="349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C6F"/>
    <a:srgbClr val="222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48" autoAdjust="0"/>
    <p:restoredTop sz="93364"/>
  </p:normalViewPr>
  <p:slideViewPr>
    <p:cSldViewPr snapToGrid="0">
      <p:cViewPr varScale="1">
        <p:scale>
          <a:sx n="72" d="100"/>
          <a:sy n="72" d="100"/>
        </p:scale>
        <p:origin x="8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63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r">
              <a:defRPr sz="1300"/>
            </a:lvl1pPr>
          </a:lstStyle>
          <a:p>
            <a:fld id="{0D48F1C5-2E4B-4BC8-9EDE-4E0D69146DBA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r">
              <a:defRPr sz="1300"/>
            </a:lvl1pPr>
          </a:lstStyle>
          <a:p>
            <a:fld id="{020AA61F-EBE5-4547-907E-CB7063895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l">
              <a:defRPr sz="13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r">
              <a:defRPr sz="1300"/>
            </a:lvl1pPr>
          </a:lstStyle>
          <a:p>
            <a:fld id="{9FBCB20C-7F4F-6D49-A9ED-152DBBA75259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8" tIns="47774" rIns="95548" bIns="4777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6430"/>
            <a:ext cx="5438140" cy="3907989"/>
          </a:xfrm>
          <a:prstGeom prst="rect">
            <a:avLst/>
          </a:prstGeom>
        </p:spPr>
        <p:txBody>
          <a:bodyPr vert="horz" lIns="95548" tIns="47774" rIns="95548" bIns="47774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l">
              <a:defRPr sz="13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r">
              <a:defRPr sz="1300"/>
            </a:lvl1pPr>
          </a:lstStyle>
          <a:p>
            <a:fld id="{D55B3D21-93D0-4B44-8188-17F3B79857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7738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94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6836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07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7771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609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5842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97167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2787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43204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3399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00758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48226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94261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7211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67801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151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0417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2542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2668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574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1104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7626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剪去单角 9"/>
          <p:cNvSpPr/>
          <p:nvPr userDrawn="1"/>
        </p:nvSpPr>
        <p:spPr>
          <a:xfrm>
            <a:off x="0" y="827314"/>
            <a:ext cx="12192000" cy="5508172"/>
          </a:xfrm>
          <a:prstGeom prst="snip1Rect">
            <a:avLst>
              <a:gd name="adj" fmla="val 50000"/>
            </a:avLst>
          </a:prstGeom>
          <a:solidFill>
            <a:srgbClr val="0F1C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96635" y="2289514"/>
            <a:ext cx="7728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AMC 10 </a:t>
            </a:r>
            <a:r>
              <a:rPr lang="zh-CN" altLang="en-US" sz="4800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美国数学竞赛</a:t>
            </a:r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5334000" y="1165438"/>
            <a:ext cx="6868886" cy="423387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cxnSpLocks/>
          </p:cNvCxnSpPr>
          <p:nvPr userDrawn="1"/>
        </p:nvCxnSpPr>
        <p:spPr>
          <a:xfrm>
            <a:off x="431321" y="3156856"/>
            <a:ext cx="825547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 userDrawn="1"/>
        </p:nvSpPr>
        <p:spPr>
          <a:xfrm>
            <a:off x="4559060" y="3282376"/>
            <a:ext cx="63572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AMC 10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Advanced Class</a:t>
            </a:r>
          </a:p>
          <a:p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Teacher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: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Mr.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Mao</a:t>
            </a:r>
            <a:endParaRPr lang="zh-CN" altLang="en-US" sz="3200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You will learn…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2743201" y="2280874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2743202" y="3064645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2743201" y="3869874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Examples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74951"/>
            <a:ext cx="8610600" cy="31432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横版.png" descr="横版.pn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485145" y="304132"/>
            <a:ext cx="1351585" cy="4639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文本框 3"/>
          <p:cNvSpPr txBox="1"/>
          <p:nvPr userDrawn="1"/>
        </p:nvSpPr>
        <p:spPr>
          <a:xfrm>
            <a:off x="299085" y="6500495"/>
            <a:ext cx="4120515" cy="246217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100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/>
              <a:t>通 向 海 外 一 流</a:t>
            </a:r>
            <a:r>
              <a:rPr lang="en-US" altLang="zh-CN" dirty="0"/>
              <a:t> </a:t>
            </a:r>
            <a:r>
              <a:rPr dirty="0"/>
              <a:t>大 学 的 留 学 早 培  |  Copyright © hybleland.com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974951"/>
            <a:ext cx="8610600" cy="3143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93F94C-D450-4969-85D9-E62C7BD3C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8529"/>
            <a:ext cx="12192000" cy="184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83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111D3B-06F3-4737-B7B7-03360D5DE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9694"/>
            <a:ext cx="12192000" cy="173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69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6FE6CF-6B15-4787-A97B-DC8B1EF91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7827"/>
            <a:ext cx="12192000" cy="44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74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BBCCDE-88DD-4333-AE04-8185ADB9D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0351"/>
            <a:ext cx="1219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259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Chapter 3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89DE7385-0890-4FE9-8AA9-95131A85B877}"/>
              </a:ext>
            </a:extLst>
          </p:cNvPr>
          <p:cNvSpPr/>
          <p:nvPr/>
        </p:nvSpPr>
        <p:spPr>
          <a:xfrm>
            <a:off x="1923495" y="3574378"/>
            <a:ext cx="834500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Expected Value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86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E0D538-FB67-4ABB-A473-5FF317DF5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07" y="1387511"/>
            <a:ext cx="11310151" cy="547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76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47B85E-BA0D-41D0-9136-8E24F2612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3958"/>
            <a:ext cx="12192000" cy="266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91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786EE9-C38E-4569-AB63-D37643968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2799"/>
            <a:ext cx="12192000" cy="269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83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27849C-19DA-4887-82DB-044576A32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3062"/>
            <a:ext cx="12192000" cy="186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88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91E8A5-240C-4B8C-8B34-F4C3817DC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6246"/>
            <a:ext cx="12192000" cy="335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2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剪去单角 2"/>
          <p:cNvSpPr/>
          <p:nvPr/>
        </p:nvSpPr>
        <p:spPr>
          <a:xfrm>
            <a:off x="0" y="1380281"/>
            <a:ext cx="10810755" cy="1638300"/>
          </a:xfrm>
          <a:prstGeom prst="snip1Rect">
            <a:avLst>
              <a:gd name="adj" fmla="val 50000"/>
            </a:avLst>
          </a:prstGeom>
          <a:solidFill>
            <a:srgbClr val="2222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rot="10800000">
            <a:off x="6197962" y="1205454"/>
            <a:ext cx="4624367" cy="182470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28650"/>
            <a:ext cx="87249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280204" y="948537"/>
            <a:ext cx="2870297" cy="2508194"/>
          </a:xfrm>
          <a:prstGeom prst="parallelogram">
            <a:avLst>
              <a:gd name="adj" fmla="val 36728"/>
            </a:avLst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34675" y="1050454"/>
            <a:ext cx="17480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</a:p>
          <a:p>
            <a:r>
              <a:rPr lang="en-US" sz="7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391382" y="1724626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099369" y="2050648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888379" y="2353520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677384" y="2667968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739" y="1401348"/>
            <a:ext cx="7671829" cy="16383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3249004"/>
            <a:ext cx="12192000" cy="3139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Lesson 25</a:t>
            </a:r>
          </a:p>
          <a:p>
            <a:pPr algn="ctr"/>
            <a:r>
              <a:rPr lang="en-US" altLang="zh-CN" sz="66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Probability III-Geometric Probability &amp; Expected Value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Chapter 4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89DE7385-0890-4FE9-8AA9-95131A85B877}"/>
              </a:ext>
            </a:extLst>
          </p:cNvPr>
          <p:cNvSpPr/>
          <p:nvPr/>
        </p:nvSpPr>
        <p:spPr>
          <a:xfrm>
            <a:off x="1923495" y="3574378"/>
            <a:ext cx="834500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Comprehensive Problem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64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4CD64B-7129-4144-B53A-B5C0A5E33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3901"/>
            <a:ext cx="12192000" cy="419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55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32C5B0-5CC7-4C08-9D27-A660A7D6D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1570"/>
            <a:ext cx="12192000" cy="143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31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A7C4A2-D30A-435E-8C0A-CF7C48C83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7920"/>
            <a:ext cx="12192000" cy="390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52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ADBF76-425C-4B08-A6CC-E59A310C1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2876"/>
            <a:ext cx="12192000" cy="190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31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Chapter 5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89DE7385-0890-4FE9-8AA9-95131A85B877}"/>
              </a:ext>
            </a:extLst>
          </p:cNvPr>
          <p:cNvSpPr/>
          <p:nvPr/>
        </p:nvSpPr>
        <p:spPr>
          <a:xfrm>
            <a:off x="1923495" y="3574378"/>
            <a:ext cx="834500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Challenge Problem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37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59F123-91AA-4886-BE91-E5648412C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7137"/>
            <a:ext cx="12192000" cy="501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47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AD7BBB-FD31-4603-9510-D2A74E1A8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1545"/>
            <a:ext cx="12192000" cy="444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94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F6CC02-3182-4152-B706-C052DB414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1699"/>
            <a:ext cx="12192000" cy="408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49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40225"/>
            <a:ext cx="87249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/>
          <p:cNvSpPr/>
          <p:nvPr/>
        </p:nvSpPr>
        <p:spPr>
          <a:xfrm rot="10800000" flipH="1">
            <a:off x="0" y="995424"/>
            <a:ext cx="8724899" cy="5208605"/>
          </a:xfrm>
          <a:prstGeom prst="parallelogram">
            <a:avLst>
              <a:gd name="adj" fmla="val 78373"/>
            </a:avLst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>
            <a:off x="0" y="995424"/>
            <a:ext cx="7674015" cy="5208608"/>
          </a:xfrm>
          <a:prstGeom prst="rtTriangl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梯形 7"/>
          <p:cNvSpPr/>
          <p:nvPr/>
        </p:nvSpPr>
        <p:spPr>
          <a:xfrm rot="10800000" flipH="1">
            <a:off x="8724899" y="995420"/>
            <a:ext cx="2773095" cy="5208606"/>
          </a:xfrm>
          <a:prstGeom prst="trapezoid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10800000">
            <a:off x="4653022" y="995418"/>
            <a:ext cx="4071873" cy="5208606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38475" y="2747010"/>
            <a:ext cx="59474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See You Ne</a:t>
            </a:r>
            <a:r>
              <a:rPr lang="en-US" altLang="zh-CN" sz="5400" dirty="0">
                <a:solidFill>
                  <a:srgbClr val="0F1C6F"/>
                </a:solidFill>
                <a:latin typeface="Times New Roman" panose="02020603050405020304" charset="0"/>
                <a:cs typeface="Times New Roman" panose="02020603050405020304" charset="0"/>
              </a:rPr>
              <a:t>xt Time!</a:t>
            </a:r>
            <a:endParaRPr lang="zh-CN" altLang="en-US" sz="5400" dirty="0">
              <a:solidFill>
                <a:srgbClr val="0F1C6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14FDDD-C60F-462B-8845-FA0CB8EA2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5106"/>
            <a:ext cx="12192000" cy="224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0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Chapter 1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89DE7385-0890-4FE9-8AA9-95131A85B877}"/>
              </a:ext>
            </a:extLst>
          </p:cNvPr>
          <p:cNvSpPr/>
          <p:nvPr/>
        </p:nvSpPr>
        <p:spPr>
          <a:xfrm>
            <a:off x="1923495" y="3574378"/>
            <a:ext cx="834500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Probability Using Lengths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85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BC79F1-4D25-4D82-B40C-C563563D8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3042"/>
            <a:ext cx="12192000" cy="21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98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9CFD14-2373-4B94-A6CA-33F4D6267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6978"/>
            <a:ext cx="12192000" cy="171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23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B87444-0F6E-48AA-81CD-6283A535C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8880"/>
            <a:ext cx="12192000" cy="264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5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Chapter 2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89DE7385-0890-4FE9-8AA9-95131A85B877}"/>
              </a:ext>
            </a:extLst>
          </p:cNvPr>
          <p:cNvSpPr/>
          <p:nvPr/>
        </p:nvSpPr>
        <p:spPr>
          <a:xfrm>
            <a:off x="1923495" y="3574378"/>
            <a:ext cx="834500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Probability Using Areas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7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45255A-82DF-4940-98FD-3EC2106F6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73152"/>
            <a:ext cx="12192000" cy="251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95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2806</TotalTime>
  <Words>85</Words>
  <Application>Microsoft Office PowerPoint</Application>
  <PresentationFormat>宽屏</PresentationFormat>
  <Paragraphs>60</Paragraphs>
  <Slides>29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等线</vt:lpstr>
      <vt:lpstr>华文新魏</vt:lpstr>
      <vt:lpstr>微软雅黑</vt:lpstr>
      <vt:lpstr>Arial</vt:lpstr>
      <vt:lpstr>Arial Black</vt:lpstr>
      <vt:lpstr>High Tower Text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毛 剑宇</cp:lastModifiedBy>
  <cp:revision>357</cp:revision>
  <cp:lastPrinted>2020-09-04T07:31:11Z</cp:lastPrinted>
  <dcterms:created xsi:type="dcterms:W3CDTF">2019-06-04T06:52:00Z</dcterms:created>
  <dcterms:modified xsi:type="dcterms:W3CDTF">2021-09-29T09:01:14Z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