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80" r:id="rId4"/>
    <p:sldId id="312" r:id="rId5"/>
    <p:sldId id="3240" r:id="rId6"/>
    <p:sldId id="3387" r:id="rId7"/>
    <p:sldId id="3412" r:id="rId8"/>
    <p:sldId id="3413" r:id="rId9"/>
    <p:sldId id="3393" r:id="rId10"/>
    <p:sldId id="3425" r:id="rId11"/>
    <p:sldId id="3414" r:id="rId12"/>
    <p:sldId id="3426" r:id="rId13"/>
    <p:sldId id="3415" r:id="rId14"/>
    <p:sldId id="3416" r:id="rId15"/>
    <p:sldId id="3417" r:id="rId16"/>
    <p:sldId id="3418" r:id="rId17"/>
    <p:sldId id="3427" r:id="rId18"/>
    <p:sldId id="3419" r:id="rId19"/>
    <p:sldId id="3420" r:id="rId20"/>
    <p:sldId id="3421" r:id="rId21"/>
    <p:sldId id="262" r:id="rId22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80"/>
            <p14:sldId id="312"/>
            <p14:sldId id="3240"/>
            <p14:sldId id="3387"/>
            <p14:sldId id="3412"/>
            <p14:sldId id="3413"/>
            <p14:sldId id="3393"/>
            <p14:sldId id="3425"/>
            <p14:sldId id="3414"/>
            <p14:sldId id="3426"/>
            <p14:sldId id="3415"/>
            <p14:sldId id="3416"/>
            <p14:sldId id="3417"/>
            <p14:sldId id="3418"/>
            <p14:sldId id="3427"/>
            <p14:sldId id="3419"/>
            <p14:sldId id="3420"/>
            <p14:sldId id="342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292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23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614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112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99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395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37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57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76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53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1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26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3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Number of Factors that are square/cubic numbers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6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33ED06-A819-4A53-8251-41206089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574"/>
            <a:ext cx="12192000" cy="4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1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C08ED4-023B-40C2-B1AE-5B11EF09A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146"/>
            <a:ext cx="12192000" cy="38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8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542381-EE8B-4F8D-8EA1-543D6841B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543882"/>
            <a:ext cx="11771642" cy="19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6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7A8B21-602B-47A1-A827-756F5D32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98" y="1512810"/>
            <a:ext cx="11770268" cy="23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D59EEA-0E11-4C64-ACD0-0013ED01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54" y="1420427"/>
            <a:ext cx="11095574" cy="16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A880FE-B94D-4956-8137-512AA809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7" y="1460931"/>
            <a:ext cx="11552721" cy="181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2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Inverse application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686788-3223-4125-ACD5-56A7C2699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509852"/>
            <a:ext cx="11926152" cy="16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4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9548C4-3596-44AA-B41F-BBF04859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5" y="1494916"/>
            <a:ext cx="11357924" cy="169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12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Factor and Multiple II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9BA14B-0777-4F68-BCD8-D1B96979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17976"/>
            <a:ext cx="11917047" cy="9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Number of Factors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0F72B7-A69F-4F5F-A4C8-2D495C3B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6257"/>
            <a:ext cx="12192000" cy="23654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5BC87B-C4F4-4A04-BD07-F3316D506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670209"/>
            <a:ext cx="5211192" cy="5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622733-B351-4AA1-BC88-99BF3E14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1" y="1479797"/>
            <a:ext cx="11603024" cy="21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B47B05-D4A5-4E4F-94D9-B698274CA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46" y="1572642"/>
            <a:ext cx="11596805" cy="16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88D56E-BDBE-4A8C-B6E3-94EFE751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58" y="1525988"/>
            <a:ext cx="11413943" cy="273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9F4E99-7EB2-43F3-A9D1-A7C9CFA2B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7" y="1481969"/>
            <a:ext cx="11490946" cy="21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94DB4-B4A7-4249-843B-7A5C2F6DD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516972"/>
            <a:ext cx="11845060" cy="13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69</Words>
  <Application>Microsoft Office PowerPoint</Application>
  <PresentationFormat>宽屏</PresentationFormat>
  <Paragraphs>44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327</cp:revision>
  <cp:lastPrinted>2020-09-04T07:31:11Z</cp:lastPrinted>
  <dcterms:created xsi:type="dcterms:W3CDTF">2019-06-04T06:52:00Z</dcterms:created>
  <dcterms:modified xsi:type="dcterms:W3CDTF">2021-07-23T04:28:17Z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