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66" r:id="rId4"/>
    <p:sldId id="312" r:id="rId5"/>
    <p:sldId id="3443" r:id="rId6"/>
    <p:sldId id="3444" r:id="rId7"/>
    <p:sldId id="307" r:id="rId8"/>
    <p:sldId id="474" r:id="rId9"/>
    <p:sldId id="259" r:id="rId10"/>
    <p:sldId id="3445" r:id="rId11"/>
    <p:sldId id="3446" r:id="rId12"/>
    <p:sldId id="3447" r:id="rId13"/>
    <p:sldId id="3448" r:id="rId14"/>
    <p:sldId id="3449" r:id="rId15"/>
    <p:sldId id="3475" r:id="rId16"/>
    <p:sldId id="3476" r:id="rId17"/>
    <p:sldId id="475" r:id="rId18"/>
    <p:sldId id="476" r:id="rId19"/>
    <p:sldId id="477" r:id="rId20"/>
    <p:sldId id="478" r:id="rId21"/>
    <p:sldId id="3477" r:id="rId22"/>
    <p:sldId id="501" r:id="rId23"/>
    <p:sldId id="502" r:id="rId24"/>
    <p:sldId id="503" r:id="rId25"/>
    <p:sldId id="479" r:id="rId26"/>
    <p:sldId id="480" r:id="rId27"/>
    <p:sldId id="481" r:id="rId28"/>
    <p:sldId id="483" r:id="rId29"/>
    <p:sldId id="486" r:id="rId30"/>
    <p:sldId id="484" r:id="rId31"/>
    <p:sldId id="496" r:id="rId32"/>
    <p:sldId id="498" r:id="rId33"/>
    <p:sldId id="500" r:id="rId34"/>
    <p:sldId id="485" r:id="rId35"/>
    <p:sldId id="258" r:id="rId36"/>
    <p:sldId id="3479" r:id="rId37"/>
    <p:sldId id="489" r:id="rId38"/>
    <p:sldId id="490" r:id="rId39"/>
    <p:sldId id="491" r:id="rId40"/>
    <p:sldId id="492" r:id="rId41"/>
    <p:sldId id="493" r:id="rId42"/>
    <p:sldId id="494" r:id="rId43"/>
    <p:sldId id="495" r:id="rId44"/>
    <p:sldId id="287" r:id="rId45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>
      <p:cViewPr varScale="1">
        <p:scale>
          <a:sx n="114" d="100"/>
          <a:sy n="114" d="100"/>
        </p:scale>
        <p:origin x="300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BB882-A168-496F-88CC-4BD0BF7D82A3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88F56-4909-498E-A69A-8CE3DBAA7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297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0768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6153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8302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0122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0417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2586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7022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3420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1719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2027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4060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2911" y="181500"/>
            <a:ext cx="11686176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DAE2F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DAE2F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DAE2F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84873"/>
            <a:ext cx="8562974" cy="304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380744"/>
            <a:ext cx="10811510" cy="1638300"/>
          </a:xfrm>
          <a:custGeom>
            <a:avLst/>
            <a:gdLst/>
            <a:ahLst/>
            <a:cxnLst/>
            <a:rect l="l" t="t" r="r" b="b"/>
            <a:pathLst>
              <a:path w="10811510" h="1638300">
                <a:moveTo>
                  <a:pt x="9992106" y="0"/>
                </a:moveTo>
                <a:lnTo>
                  <a:pt x="0" y="0"/>
                </a:lnTo>
                <a:lnTo>
                  <a:pt x="0" y="1638300"/>
                </a:lnTo>
                <a:lnTo>
                  <a:pt x="10811256" y="1638300"/>
                </a:lnTo>
                <a:lnTo>
                  <a:pt x="10811256" y="819150"/>
                </a:lnTo>
                <a:lnTo>
                  <a:pt x="9992106" y="0"/>
                </a:lnTo>
                <a:close/>
              </a:path>
            </a:pathLst>
          </a:custGeom>
          <a:solidFill>
            <a:srgbClr val="212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380744"/>
            <a:ext cx="10811510" cy="1638300"/>
          </a:xfrm>
          <a:custGeom>
            <a:avLst/>
            <a:gdLst/>
            <a:ahLst/>
            <a:cxnLst/>
            <a:rect l="l" t="t" r="r" b="b"/>
            <a:pathLst>
              <a:path w="10811510" h="1638300">
                <a:moveTo>
                  <a:pt x="0" y="0"/>
                </a:moveTo>
                <a:lnTo>
                  <a:pt x="9992106" y="0"/>
                </a:lnTo>
                <a:lnTo>
                  <a:pt x="10811256" y="819150"/>
                </a:lnTo>
                <a:lnTo>
                  <a:pt x="10811256" y="1638300"/>
                </a:lnTo>
                <a:lnTo>
                  <a:pt x="0" y="163830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29424"/>
            <a:ext cx="10822305" cy="2400300"/>
          </a:xfrm>
          <a:custGeom>
            <a:avLst/>
            <a:gdLst/>
            <a:ahLst/>
            <a:cxnLst/>
            <a:rect l="l" t="t" r="r" b="b"/>
            <a:pathLst>
              <a:path w="10822305" h="2400300">
                <a:moveTo>
                  <a:pt x="10821924" y="576059"/>
                </a:moveTo>
                <a:lnTo>
                  <a:pt x="8724900" y="576059"/>
                </a:lnTo>
                <a:lnTo>
                  <a:pt x="8724900" y="0"/>
                </a:lnTo>
                <a:lnTo>
                  <a:pt x="0" y="0"/>
                </a:lnTo>
                <a:lnTo>
                  <a:pt x="0" y="761987"/>
                </a:lnTo>
                <a:lnTo>
                  <a:pt x="6669367" y="761987"/>
                </a:lnTo>
                <a:lnTo>
                  <a:pt x="10821924" y="2400287"/>
                </a:lnTo>
                <a:lnTo>
                  <a:pt x="10821924" y="5760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80415" y="947928"/>
            <a:ext cx="2870200" cy="2508885"/>
          </a:xfrm>
          <a:custGeom>
            <a:avLst/>
            <a:gdLst/>
            <a:ahLst/>
            <a:cxnLst/>
            <a:rect l="l" t="t" r="r" b="b"/>
            <a:pathLst>
              <a:path w="2870200" h="2508885">
                <a:moveTo>
                  <a:pt x="2869692" y="0"/>
                </a:moveTo>
                <a:lnTo>
                  <a:pt x="921321" y="0"/>
                </a:lnTo>
                <a:lnTo>
                  <a:pt x="0" y="2508504"/>
                </a:lnTo>
                <a:lnTo>
                  <a:pt x="1948370" y="2508504"/>
                </a:lnTo>
                <a:lnTo>
                  <a:pt x="2869692" y="0"/>
                </a:lnTo>
                <a:close/>
              </a:path>
            </a:pathLst>
          </a:custGeom>
          <a:solidFill>
            <a:srgbClr val="0F1C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390900" y="1725168"/>
            <a:ext cx="4155440" cy="0"/>
          </a:xfrm>
          <a:custGeom>
            <a:avLst/>
            <a:gdLst/>
            <a:ahLst/>
            <a:cxnLst/>
            <a:rect l="l" t="t" r="r" b="b"/>
            <a:pathLst>
              <a:path w="4155440">
                <a:moveTo>
                  <a:pt x="0" y="0"/>
                </a:moveTo>
                <a:lnTo>
                  <a:pt x="4155313" y="0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099559" y="2051304"/>
            <a:ext cx="4155440" cy="0"/>
          </a:xfrm>
          <a:custGeom>
            <a:avLst/>
            <a:gdLst/>
            <a:ahLst/>
            <a:cxnLst/>
            <a:rect l="l" t="t" r="r" b="b"/>
            <a:pathLst>
              <a:path w="4155440">
                <a:moveTo>
                  <a:pt x="0" y="0"/>
                </a:moveTo>
                <a:lnTo>
                  <a:pt x="4155313" y="0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888992" y="2353055"/>
            <a:ext cx="4155440" cy="0"/>
          </a:xfrm>
          <a:custGeom>
            <a:avLst/>
            <a:gdLst/>
            <a:ahLst/>
            <a:cxnLst/>
            <a:rect l="l" t="t" r="r" b="b"/>
            <a:pathLst>
              <a:path w="4155440">
                <a:moveTo>
                  <a:pt x="0" y="0"/>
                </a:moveTo>
                <a:lnTo>
                  <a:pt x="4155313" y="0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676900" y="2668524"/>
            <a:ext cx="4155440" cy="0"/>
          </a:xfrm>
          <a:custGeom>
            <a:avLst/>
            <a:gdLst/>
            <a:ahLst/>
            <a:cxnLst/>
            <a:rect l="l" t="t" r="r" b="b"/>
            <a:pathLst>
              <a:path w="4155440">
                <a:moveTo>
                  <a:pt x="0" y="0"/>
                </a:moveTo>
                <a:lnTo>
                  <a:pt x="4155313" y="0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201924" y="1402080"/>
            <a:ext cx="7671803" cy="1638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8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84873"/>
            <a:ext cx="8562974" cy="3044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17214" y="2757170"/>
            <a:ext cx="5957570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DAE2F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821182"/>
            <a:ext cx="12204700" cy="5520690"/>
            <a:chOff x="-6350" y="821182"/>
            <a:chExt cx="12204700" cy="5520690"/>
          </a:xfrm>
        </p:grpSpPr>
        <p:sp>
          <p:nvSpPr>
            <p:cNvPr id="3" name="object 3"/>
            <p:cNvSpPr/>
            <p:nvPr/>
          </p:nvSpPr>
          <p:spPr>
            <a:xfrm>
              <a:off x="0" y="827532"/>
              <a:ext cx="12192000" cy="5507990"/>
            </a:xfrm>
            <a:custGeom>
              <a:avLst/>
              <a:gdLst/>
              <a:ahLst/>
              <a:cxnLst/>
              <a:rect l="l" t="t" r="r" b="b"/>
              <a:pathLst>
                <a:path w="12192000" h="5507990">
                  <a:moveTo>
                    <a:pt x="9438132" y="0"/>
                  </a:moveTo>
                  <a:lnTo>
                    <a:pt x="0" y="0"/>
                  </a:lnTo>
                  <a:lnTo>
                    <a:pt x="0" y="5507736"/>
                  </a:lnTo>
                  <a:lnTo>
                    <a:pt x="12192000" y="5507736"/>
                  </a:lnTo>
                  <a:lnTo>
                    <a:pt x="12192000" y="2753868"/>
                  </a:lnTo>
                  <a:lnTo>
                    <a:pt x="9438132" y="0"/>
                  </a:lnTo>
                  <a:close/>
                </a:path>
              </a:pathLst>
            </a:custGeom>
            <a:solidFill>
              <a:srgbClr val="0F1C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827532"/>
              <a:ext cx="12192000" cy="5507990"/>
            </a:xfrm>
            <a:custGeom>
              <a:avLst/>
              <a:gdLst/>
              <a:ahLst/>
              <a:cxnLst/>
              <a:rect l="l" t="t" r="r" b="b"/>
              <a:pathLst>
                <a:path w="12192000" h="5507990">
                  <a:moveTo>
                    <a:pt x="0" y="0"/>
                  </a:moveTo>
                  <a:lnTo>
                    <a:pt x="9438132" y="0"/>
                  </a:lnTo>
                  <a:lnTo>
                    <a:pt x="12192000" y="2753868"/>
                  </a:lnTo>
                  <a:lnTo>
                    <a:pt x="12192000" y="5507736"/>
                  </a:lnTo>
                  <a:lnTo>
                    <a:pt x="0" y="5507736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75373" y="2281199"/>
            <a:ext cx="59575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>
                <a:solidFill>
                  <a:srgbClr val="FFFFFF"/>
                </a:solidFill>
                <a:latin typeface="华文新魏"/>
                <a:cs typeface="华文新魏"/>
              </a:rPr>
              <a:t>AMC</a:t>
            </a:r>
            <a:r>
              <a:rPr sz="4800" spc="-40">
                <a:solidFill>
                  <a:srgbClr val="FFFFFF"/>
                </a:solidFill>
                <a:latin typeface="华文新魏"/>
                <a:cs typeface="华文新魏"/>
              </a:rPr>
              <a:t> </a:t>
            </a:r>
            <a:r>
              <a:rPr sz="4800" spc="-5">
                <a:solidFill>
                  <a:srgbClr val="FFFFFF"/>
                </a:solidFill>
                <a:latin typeface="华文新魏"/>
                <a:cs typeface="华文新魏"/>
              </a:rPr>
              <a:t>1</a:t>
            </a:r>
            <a:r>
              <a:rPr lang="en-US" altLang="zh-CN" sz="4800" spc="-5">
                <a:solidFill>
                  <a:srgbClr val="FFFFFF"/>
                </a:solidFill>
                <a:latin typeface="华文新魏"/>
                <a:cs typeface="华文新魏"/>
              </a:rPr>
              <a:t>0</a:t>
            </a:r>
            <a:r>
              <a:rPr sz="4800" spc="-30">
                <a:solidFill>
                  <a:srgbClr val="FFFFFF"/>
                </a:solidFill>
                <a:latin typeface="华文新魏"/>
                <a:cs typeface="华文新魏"/>
              </a:rPr>
              <a:t> </a:t>
            </a:r>
            <a:r>
              <a:rPr sz="4800" dirty="0">
                <a:solidFill>
                  <a:srgbClr val="FFFFFF"/>
                </a:solidFill>
                <a:latin typeface="华文新魏"/>
                <a:cs typeface="华文新魏"/>
              </a:rPr>
              <a:t>美国数学竞赛</a:t>
            </a:r>
            <a:endParaRPr sz="4800" dirty="0">
              <a:latin typeface="华文新魏"/>
              <a:cs typeface="华文新魏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32054" y="1165860"/>
            <a:ext cx="11760200" cy="4227195"/>
            <a:chOff x="432054" y="1165860"/>
            <a:chExt cx="11760200" cy="4227195"/>
          </a:xfrm>
        </p:grpSpPr>
        <p:sp>
          <p:nvSpPr>
            <p:cNvPr id="7" name="object 7"/>
            <p:cNvSpPr/>
            <p:nvPr/>
          </p:nvSpPr>
          <p:spPr>
            <a:xfrm>
              <a:off x="5334003" y="1165860"/>
              <a:ext cx="6858000" cy="4227195"/>
            </a:xfrm>
            <a:custGeom>
              <a:avLst/>
              <a:gdLst/>
              <a:ahLst/>
              <a:cxnLst/>
              <a:rect l="l" t="t" r="r" b="b"/>
              <a:pathLst>
                <a:path w="6858000" h="4227195">
                  <a:moveTo>
                    <a:pt x="6858000" y="0"/>
                  </a:moveTo>
                  <a:lnTo>
                    <a:pt x="0" y="0"/>
                  </a:lnTo>
                  <a:lnTo>
                    <a:pt x="6858000" y="4227093"/>
                  </a:lnTo>
                  <a:lnTo>
                    <a:pt x="685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2054" y="3156966"/>
              <a:ext cx="8255634" cy="0"/>
            </a:xfrm>
            <a:custGeom>
              <a:avLst/>
              <a:gdLst/>
              <a:ahLst/>
              <a:cxnLst/>
              <a:rect l="l" t="t" r="r" b="b"/>
              <a:pathLst>
                <a:path w="8255634">
                  <a:moveTo>
                    <a:pt x="0" y="0"/>
                  </a:moveTo>
                  <a:lnTo>
                    <a:pt x="8255482" y="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637798" y="3284918"/>
            <a:ext cx="428561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FFFF"/>
                </a:solidFill>
                <a:latin typeface="High Tower Text"/>
                <a:cs typeface="High Tower Text"/>
              </a:rPr>
              <a:t>AMC </a:t>
            </a:r>
            <a:r>
              <a:rPr lang="en-US" sz="3200" spc="-5" dirty="0">
                <a:solidFill>
                  <a:srgbClr val="FFFFFF"/>
                </a:solidFill>
                <a:latin typeface="High Tower Text"/>
                <a:cs typeface="High Tower Text"/>
              </a:rPr>
              <a:t>t</a:t>
            </a:r>
            <a:r>
              <a:rPr sz="3200" spc="-5" dirty="0">
                <a:solidFill>
                  <a:srgbClr val="FFFFFF"/>
                </a:solidFill>
                <a:latin typeface="High Tower Text"/>
                <a:cs typeface="High Tower Text"/>
              </a:rPr>
              <a:t>0 Advanced</a:t>
            </a:r>
            <a:r>
              <a:rPr sz="3200" spc="-50" dirty="0">
                <a:solidFill>
                  <a:srgbClr val="FFFFFF"/>
                </a:solidFill>
                <a:latin typeface="High Tower Text"/>
                <a:cs typeface="High Tower Tex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High Tower Text"/>
                <a:cs typeface="High Tower Text"/>
              </a:rPr>
              <a:t>Class  Teacher </a:t>
            </a:r>
            <a:r>
              <a:rPr sz="3200" dirty="0">
                <a:solidFill>
                  <a:srgbClr val="FFFFFF"/>
                </a:solidFill>
                <a:latin typeface="High Tower Text"/>
                <a:cs typeface="High Tower Text"/>
              </a:rPr>
              <a:t>: Mr.</a:t>
            </a:r>
            <a:r>
              <a:rPr sz="3200" spc="-25" dirty="0">
                <a:solidFill>
                  <a:srgbClr val="FFFFFF"/>
                </a:solidFill>
                <a:latin typeface="High Tower Text"/>
                <a:cs typeface="High Tower Text"/>
              </a:rPr>
              <a:t> </a:t>
            </a:r>
            <a:r>
              <a:rPr sz="3200" dirty="0">
                <a:solidFill>
                  <a:srgbClr val="FFFFFF"/>
                </a:solidFill>
                <a:latin typeface="High Tower Text"/>
                <a:cs typeface="High Tower Text"/>
              </a:rPr>
              <a:t>Zheng</a:t>
            </a:r>
            <a:endParaRPr sz="3200" dirty="0">
              <a:latin typeface="High Tower Text"/>
              <a:cs typeface="High Tower Tex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7A3D90-918E-41D4-B3F3-70E369766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" y="1906803"/>
            <a:ext cx="116109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43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F0F142-E98D-4620-88DE-95FD3B4B2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383391"/>
            <a:ext cx="116490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81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64B814-8D6B-4B63-A37A-AD2988116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1331050"/>
            <a:ext cx="120015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02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897DE0-4A7F-4E2E-9161-148AB1EF4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638208"/>
            <a:ext cx="116395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27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D53072-E823-4E64-A102-627FA0189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3950"/>
            <a:ext cx="118681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31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5365E1-1B36-4DFC-8A20-D8A3B4344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679313"/>
            <a:ext cx="117062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39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4DB5DD-B5B1-48E8-889F-A64D94AB8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" y="2010238"/>
            <a:ext cx="117252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88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10" y="181500"/>
            <a:ext cx="1905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Example</a:t>
            </a:r>
            <a:endParaRPr sz="4000">
              <a:latin typeface="High Tower Text"/>
              <a:cs typeface="High Tower Tex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152A82-042D-431E-BA06-AECCD7306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95400"/>
            <a:ext cx="11345858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65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911" y="181500"/>
            <a:ext cx="2718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Chapter</a:t>
            </a:r>
            <a:r>
              <a:rPr sz="4000" b="1" spc="-100" dirty="0">
                <a:solidFill>
                  <a:srgbClr val="0F1C6E"/>
                </a:solidFill>
                <a:latin typeface="High Tower Text"/>
                <a:cs typeface="High Tower Text"/>
              </a:rPr>
              <a:t> </a:t>
            </a:r>
            <a:r>
              <a:rPr lang="en-US" altLang="zh-CN" sz="4000" b="1" spc="-5" dirty="0">
                <a:solidFill>
                  <a:srgbClr val="0F1C6E"/>
                </a:solidFill>
                <a:latin typeface="High Tower Text"/>
                <a:cs typeface="High Tower Text"/>
              </a:rPr>
              <a:t>3</a:t>
            </a:r>
            <a:endParaRPr sz="4000" dirty="0">
              <a:latin typeface="High Tower Text"/>
              <a:cs typeface="High Tower Tex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5255" y="3538724"/>
            <a:ext cx="10396855" cy="542925"/>
          </a:xfrm>
          <a:custGeom>
            <a:avLst/>
            <a:gdLst/>
            <a:ahLst/>
            <a:cxnLst/>
            <a:rect l="l" t="t" r="r" b="b"/>
            <a:pathLst>
              <a:path w="10396855" h="542925">
                <a:moveTo>
                  <a:pt x="10284752" y="0"/>
                </a:moveTo>
                <a:lnTo>
                  <a:pt x="111975" y="0"/>
                </a:lnTo>
                <a:lnTo>
                  <a:pt x="68387" y="8800"/>
                </a:lnTo>
                <a:lnTo>
                  <a:pt x="32794" y="32799"/>
                </a:lnTo>
                <a:lnTo>
                  <a:pt x="8798" y="68392"/>
                </a:lnTo>
                <a:lnTo>
                  <a:pt x="0" y="111975"/>
                </a:lnTo>
                <a:lnTo>
                  <a:pt x="0" y="430580"/>
                </a:lnTo>
                <a:lnTo>
                  <a:pt x="8798" y="474162"/>
                </a:lnTo>
                <a:lnTo>
                  <a:pt x="32794" y="509751"/>
                </a:lnTo>
                <a:lnTo>
                  <a:pt x="68387" y="533745"/>
                </a:lnTo>
                <a:lnTo>
                  <a:pt x="111975" y="542544"/>
                </a:lnTo>
                <a:lnTo>
                  <a:pt x="10284752" y="542544"/>
                </a:lnTo>
                <a:lnTo>
                  <a:pt x="10328340" y="533745"/>
                </a:lnTo>
                <a:lnTo>
                  <a:pt x="10363933" y="509751"/>
                </a:lnTo>
                <a:lnTo>
                  <a:pt x="10387929" y="474162"/>
                </a:lnTo>
                <a:lnTo>
                  <a:pt x="10396728" y="430580"/>
                </a:lnTo>
                <a:lnTo>
                  <a:pt x="10396728" y="111975"/>
                </a:lnTo>
                <a:lnTo>
                  <a:pt x="10387929" y="68392"/>
                </a:lnTo>
                <a:lnTo>
                  <a:pt x="10363933" y="32799"/>
                </a:lnTo>
                <a:lnTo>
                  <a:pt x="10328340" y="8800"/>
                </a:lnTo>
                <a:lnTo>
                  <a:pt x="10284752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79613" y="3562748"/>
            <a:ext cx="9244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>
                <a:solidFill>
                  <a:srgbClr val="0F1C6E"/>
                </a:solidFill>
                <a:latin typeface="Arial Black"/>
                <a:cs typeface="Arial Black"/>
              </a:rPr>
              <a:t> Square and Cube</a:t>
            </a:r>
            <a:endParaRPr sz="28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845636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10" y="181500"/>
            <a:ext cx="1595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Lead</a:t>
            </a:r>
            <a:r>
              <a:rPr sz="4000" b="1" spc="-105" dirty="0">
                <a:solidFill>
                  <a:srgbClr val="0F1C6E"/>
                </a:solidFill>
                <a:latin typeface="High Tower Text"/>
                <a:cs typeface="High Tower Text"/>
              </a:rPr>
              <a:t> </a:t>
            </a: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in</a:t>
            </a:r>
            <a:endParaRPr sz="4000">
              <a:latin typeface="High Tower Text"/>
              <a:cs typeface="High Tower Text"/>
            </a:endParaRPr>
          </a:p>
        </p:txBody>
      </p:sp>
    </p:spTree>
    <p:extLst>
      <p:ext uri="{BB962C8B-B14F-4D97-AF65-F5344CB8AC3E}">
        <p14:creationId xmlns:p14="http://schemas.microsoft.com/office/powerpoint/2010/main" val="167435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340" y="1090917"/>
            <a:ext cx="10223260" cy="4262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spc="-10" dirty="0">
                <a:solidFill>
                  <a:srgbClr val="FFFFFF"/>
                </a:solidFill>
                <a:latin typeface="华文新魏"/>
                <a:cs typeface="华文新魏"/>
              </a:rPr>
              <a:t>0</a:t>
            </a:r>
            <a:endParaRPr sz="7200" dirty="0">
              <a:latin typeface="华文新魏"/>
              <a:cs typeface="华文新魏"/>
            </a:endParaRPr>
          </a:p>
          <a:p>
            <a:pPr marL="12700">
              <a:lnSpc>
                <a:spcPts val="8510"/>
              </a:lnSpc>
            </a:pPr>
            <a:r>
              <a:rPr lang="en-US" altLang="zh-CN" sz="7200" b="1" spc="-10" dirty="0">
                <a:solidFill>
                  <a:srgbClr val="FFFFFF"/>
                </a:solidFill>
                <a:latin typeface="华文新魏"/>
                <a:cs typeface="华文新魏"/>
              </a:rPr>
              <a:t>2</a:t>
            </a:r>
            <a:endParaRPr lang="en-US" sz="7200" dirty="0">
              <a:latin typeface="华文新魏"/>
              <a:cs typeface="华文新魏"/>
            </a:endParaRPr>
          </a:p>
          <a:p>
            <a:pPr marR="5080" indent="-104139" algn="ctr">
              <a:lnSpc>
                <a:spcPts val="7920"/>
              </a:lnSpc>
              <a:spcBef>
                <a:spcPts val="135"/>
              </a:spcBef>
            </a:pPr>
            <a:r>
              <a:rPr lang="en-US" sz="6600" b="1" dirty="0">
                <a:solidFill>
                  <a:srgbClr val="001F5F"/>
                </a:solidFill>
                <a:latin typeface="Times New Roman"/>
                <a:cs typeface="Times New Roman"/>
              </a:rPr>
              <a:t>Lesson</a:t>
            </a:r>
            <a:r>
              <a:rPr lang="en-US" sz="6600" b="1" spc="-1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lang="en-US" sz="6600" b="1" dirty="0">
                <a:solidFill>
                  <a:srgbClr val="001F5F"/>
                </a:solidFill>
                <a:latin typeface="Times New Roman"/>
                <a:cs typeface="Times New Roman"/>
              </a:rPr>
              <a:t>2</a:t>
            </a:r>
            <a:r>
              <a:rPr lang="en-US" altLang="zh-CN" sz="6600" b="1" dirty="0">
                <a:solidFill>
                  <a:srgbClr val="001F5F"/>
                </a:solidFill>
                <a:latin typeface="Times New Roman"/>
                <a:cs typeface="Times New Roman"/>
              </a:rPr>
              <a:t>  </a:t>
            </a:r>
          </a:p>
          <a:p>
            <a:pPr marR="5080" algn="ctr">
              <a:lnSpc>
                <a:spcPts val="7920"/>
              </a:lnSpc>
              <a:spcBef>
                <a:spcPts val="135"/>
              </a:spcBef>
            </a:pPr>
            <a:r>
              <a:rPr lang="en-US" sz="66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Topics in Number Theory</a:t>
            </a:r>
            <a:endParaRPr sz="6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10" y="181500"/>
            <a:ext cx="1905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Example</a:t>
            </a:r>
            <a:endParaRPr sz="4000">
              <a:latin typeface="High Tower Text"/>
              <a:cs typeface="High Tower Tex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7129664-0FAC-4692-AB33-69B17A7E5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95" y="1371600"/>
            <a:ext cx="10745700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55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9FF620-586F-4E4F-B95B-68E7E734C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82" y="1441050"/>
            <a:ext cx="115157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80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911" y="181500"/>
            <a:ext cx="2718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Chapter</a:t>
            </a:r>
            <a:r>
              <a:rPr sz="4000" b="1" spc="-100" dirty="0">
                <a:solidFill>
                  <a:srgbClr val="0F1C6E"/>
                </a:solidFill>
                <a:latin typeface="High Tower Text"/>
                <a:cs typeface="High Tower Text"/>
              </a:rPr>
              <a:t> </a:t>
            </a:r>
            <a:r>
              <a:rPr lang="en-US" altLang="zh-CN" sz="4000" b="1" spc="-5" dirty="0">
                <a:solidFill>
                  <a:srgbClr val="0F1C6E"/>
                </a:solidFill>
                <a:latin typeface="High Tower Text"/>
                <a:cs typeface="High Tower Text"/>
              </a:rPr>
              <a:t>4</a:t>
            </a:r>
            <a:endParaRPr sz="4000" dirty="0">
              <a:latin typeface="High Tower Text"/>
              <a:cs typeface="High Tower Tex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5255" y="3538724"/>
            <a:ext cx="10396855" cy="542925"/>
          </a:xfrm>
          <a:custGeom>
            <a:avLst/>
            <a:gdLst/>
            <a:ahLst/>
            <a:cxnLst/>
            <a:rect l="l" t="t" r="r" b="b"/>
            <a:pathLst>
              <a:path w="10396855" h="542925">
                <a:moveTo>
                  <a:pt x="10284752" y="0"/>
                </a:moveTo>
                <a:lnTo>
                  <a:pt x="111975" y="0"/>
                </a:lnTo>
                <a:lnTo>
                  <a:pt x="68387" y="8800"/>
                </a:lnTo>
                <a:lnTo>
                  <a:pt x="32794" y="32799"/>
                </a:lnTo>
                <a:lnTo>
                  <a:pt x="8798" y="68392"/>
                </a:lnTo>
                <a:lnTo>
                  <a:pt x="0" y="111975"/>
                </a:lnTo>
                <a:lnTo>
                  <a:pt x="0" y="430580"/>
                </a:lnTo>
                <a:lnTo>
                  <a:pt x="8798" y="474162"/>
                </a:lnTo>
                <a:lnTo>
                  <a:pt x="32794" y="509751"/>
                </a:lnTo>
                <a:lnTo>
                  <a:pt x="68387" y="533745"/>
                </a:lnTo>
                <a:lnTo>
                  <a:pt x="111975" y="542544"/>
                </a:lnTo>
                <a:lnTo>
                  <a:pt x="10284752" y="542544"/>
                </a:lnTo>
                <a:lnTo>
                  <a:pt x="10328340" y="533745"/>
                </a:lnTo>
                <a:lnTo>
                  <a:pt x="10363933" y="509751"/>
                </a:lnTo>
                <a:lnTo>
                  <a:pt x="10387929" y="474162"/>
                </a:lnTo>
                <a:lnTo>
                  <a:pt x="10396728" y="430580"/>
                </a:lnTo>
                <a:lnTo>
                  <a:pt x="10396728" y="111975"/>
                </a:lnTo>
                <a:lnTo>
                  <a:pt x="10387929" y="68392"/>
                </a:lnTo>
                <a:lnTo>
                  <a:pt x="10363933" y="32799"/>
                </a:lnTo>
                <a:lnTo>
                  <a:pt x="10328340" y="8800"/>
                </a:lnTo>
                <a:lnTo>
                  <a:pt x="10284752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79613" y="3562748"/>
            <a:ext cx="924496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>
                <a:solidFill>
                  <a:srgbClr val="0F1C6E"/>
                </a:solidFill>
                <a:latin typeface="Arial Black"/>
                <a:cs typeface="Arial Black"/>
              </a:rPr>
              <a:t> </a:t>
            </a:r>
            <a:r>
              <a:rPr lang="it-IT" sz="2800" spc="-10" dirty="0">
                <a:solidFill>
                  <a:srgbClr val="0F1C6E"/>
                </a:solidFill>
                <a:latin typeface="Arial Black"/>
                <a:cs typeface="Arial Black"/>
              </a:rPr>
              <a:t>Nicomachus's Theorem</a:t>
            </a:r>
            <a:endParaRPr sz="28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02668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11" y="181500"/>
            <a:ext cx="1595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Lead</a:t>
            </a:r>
            <a:r>
              <a:rPr sz="4000" b="1" spc="-105" dirty="0">
                <a:solidFill>
                  <a:srgbClr val="0F1C6E"/>
                </a:solidFill>
                <a:latin typeface="High Tower Text"/>
                <a:cs typeface="High Tower Text"/>
              </a:rPr>
              <a:t> </a:t>
            </a: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in</a:t>
            </a:r>
            <a:endParaRPr sz="4000">
              <a:latin typeface="High Tower Text"/>
              <a:cs typeface="High Tower Tex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48B3D6-021C-427C-84A2-2AEAB131BF80}"/>
              </a:ext>
            </a:extLst>
          </p:cNvPr>
          <p:cNvSpPr/>
          <p:nvPr/>
        </p:nvSpPr>
        <p:spPr>
          <a:xfrm>
            <a:off x="5715000" y="5486400"/>
            <a:ext cx="28194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FD7B97-9C49-450A-9B17-949DDA034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366842"/>
            <a:ext cx="5470321" cy="547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85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10" y="181500"/>
            <a:ext cx="1905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Example</a:t>
            </a:r>
            <a:endParaRPr sz="4000">
              <a:latin typeface="High Tower Text"/>
              <a:cs typeface="High Tower Tex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2C1C9B-0783-41A5-AA10-F1FAC162A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12192000" cy="245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104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911" y="181500"/>
            <a:ext cx="2718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Chapter</a:t>
            </a:r>
            <a:r>
              <a:rPr sz="4000" b="1" spc="-100" dirty="0">
                <a:solidFill>
                  <a:srgbClr val="0F1C6E"/>
                </a:solidFill>
                <a:latin typeface="High Tower Text"/>
                <a:cs typeface="High Tower Text"/>
              </a:rPr>
              <a:t> </a:t>
            </a:r>
            <a:r>
              <a:rPr lang="en-US" altLang="zh-CN" sz="4000" b="1" spc="-5" dirty="0">
                <a:solidFill>
                  <a:srgbClr val="0F1C6E"/>
                </a:solidFill>
                <a:latin typeface="High Tower Text"/>
                <a:cs typeface="High Tower Text"/>
              </a:rPr>
              <a:t>5</a:t>
            </a:r>
            <a:endParaRPr sz="4000" dirty="0">
              <a:latin typeface="High Tower Text"/>
              <a:cs typeface="High Tower Tex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5255" y="3538724"/>
            <a:ext cx="10396855" cy="542925"/>
          </a:xfrm>
          <a:custGeom>
            <a:avLst/>
            <a:gdLst/>
            <a:ahLst/>
            <a:cxnLst/>
            <a:rect l="l" t="t" r="r" b="b"/>
            <a:pathLst>
              <a:path w="10396855" h="542925">
                <a:moveTo>
                  <a:pt x="10284752" y="0"/>
                </a:moveTo>
                <a:lnTo>
                  <a:pt x="111975" y="0"/>
                </a:lnTo>
                <a:lnTo>
                  <a:pt x="68387" y="8800"/>
                </a:lnTo>
                <a:lnTo>
                  <a:pt x="32794" y="32799"/>
                </a:lnTo>
                <a:lnTo>
                  <a:pt x="8798" y="68392"/>
                </a:lnTo>
                <a:lnTo>
                  <a:pt x="0" y="111975"/>
                </a:lnTo>
                <a:lnTo>
                  <a:pt x="0" y="430580"/>
                </a:lnTo>
                <a:lnTo>
                  <a:pt x="8798" y="474162"/>
                </a:lnTo>
                <a:lnTo>
                  <a:pt x="32794" y="509751"/>
                </a:lnTo>
                <a:lnTo>
                  <a:pt x="68387" y="533745"/>
                </a:lnTo>
                <a:lnTo>
                  <a:pt x="111975" y="542544"/>
                </a:lnTo>
                <a:lnTo>
                  <a:pt x="10284752" y="542544"/>
                </a:lnTo>
                <a:lnTo>
                  <a:pt x="10328340" y="533745"/>
                </a:lnTo>
                <a:lnTo>
                  <a:pt x="10363933" y="509751"/>
                </a:lnTo>
                <a:lnTo>
                  <a:pt x="10387929" y="474162"/>
                </a:lnTo>
                <a:lnTo>
                  <a:pt x="10396728" y="430580"/>
                </a:lnTo>
                <a:lnTo>
                  <a:pt x="10396728" y="111975"/>
                </a:lnTo>
                <a:lnTo>
                  <a:pt x="10387929" y="68392"/>
                </a:lnTo>
                <a:lnTo>
                  <a:pt x="10363933" y="32799"/>
                </a:lnTo>
                <a:lnTo>
                  <a:pt x="10328340" y="8800"/>
                </a:lnTo>
                <a:lnTo>
                  <a:pt x="10284752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79613" y="3562748"/>
            <a:ext cx="9244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>
                <a:solidFill>
                  <a:srgbClr val="0F1C6E"/>
                </a:solidFill>
                <a:latin typeface="Arial Black"/>
                <a:cs typeface="Arial Black"/>
              </a:rPr>
              <a:t> Properties of Mod</a:t>
            </a:r>
            <a:endParaRPr sz="28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330096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10" y="181500"/>
            <a:ext cx="1595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Lead</a:t>
            </a:r>
            <a:r>
              <a:rPr sz="4000" b="1" spc="-105" dirty="0">
                <a:solidFill>
                  <a:srgbClr val="0F1C6E"/>
                </a:solidFill>
                <a:latin typeface="High Tower Text"/>
                <a:cs typeface="High Tower Text"/>
              </a:rPr>
              <a:t> </a:t>
            </a: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in</a:t>
            </a:r>
            <a:endParaRPr sz="4000">
              <a:latin typeface="High Tower Text"/>
              <a:cs typeface="High Tower Tex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A497A2-CD47-45A0-989A-8CFBB4ED4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12192000" cy="523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35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10" y="181500"/>
            <a:ext cx="1905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Example</a:t>
            </a:r>
            <a:endParaRPr sz="4000">
              <a:latin typeface="High Tower Text"/>
              <a:cs typeface="High Tower Tex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F2DE03-75BF-43B6-A75A-20723C2F8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10" y="1295400"/>
            <a:ext cx="11060068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83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911" y="181500"/>
            <a:ext cx="2718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Chapter</a:t>
            </a:r>
            <a:r>
              <a:rPr sz="4000" b="1" spc="-100" dirty="0">
                <a:solidFill>
                  <a:srgbClr val="0F1C6E"/>
                </a:solidFill>
                <a:latin typeface="High Tower Text"/>
                <a:cs typeface="High Tower Text"/>
              </a:rPr>
              <a:t> </a:t>
            </a:r>
            <a:r>
              <a:rPr lang="en-US" altLang="zh-CN" sz="4000" b="1" spc="-5" dirty="0">
                <a:solidFill>
                  <a:srgbClr val="0F1C6E"/>
                </a:solidFill>
                <a:latin typeface="High Tower Text"/>
                <a:cs typeface="High Tower Text"/>
              </a:rPr>
              <a:t>6</a:t>
            </a:r>
            <a:endParaRPr sz="4000" dirty="0">
              <a:latin typeface="High Tower Text"/>
              <a:cs typeface="High Tower Tex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5255" y="3538724"/>
            <a:ext cx="10396855" cy="542925"/>
          </a:xfrm>
          <a:custGeom>
            <a:avLst/>
            <a:gdLst/>
            <a:ahLst/>
            <a:cxnLst/>
            <a:rect l="l" t="t" r="r" b="b"/>
            <a:pathLst>
              <a:path w="10396855" h="542925">
                <a:moveTo>
                  <a:pt x="10284752" y="0"/>
                </a:moveTo>
                <a:lnTo>
                  <a:pt x="111975" y="0"/>
                </a:lnTo>
                <a:lnTo>
                  <a:pt x="68387" y="8800"/>
                </a:lnTo>
                <a:lnTo>
                  <a:pt x="32794" y="32799"/>
                </a:lnTo>
                <a:lnTo>
                  <a:pt x="8798" y="68392"/>
                </a:lnTo>
                <a:lnTo>
                  <a:pt x="0" y="111975"/>
                </a:lnTo>
                <a:lnTo>
                  <a:pt x="0" y="430580"/>
                </a:lnTo>
                <a:lnTo>
                  <a:pt x="8798" y="474162"/>
                </a:lnTo>
                <a:lnTo>
                  <a:pt x="32794" y="509751"/>
                </a:lnTo>
                <a:lnTo>
                  <a:pt x="68387" y="533745"/>
                </a:lnTo>
                <a:lnTo>
                  <a:pt x="111975" y="542544"/>
                </a:lnTo>
                <a:lnTo>
                  <a:pt x="10284752" y="542544"/>
                </a:lnTo>
                <a:lnTo>
                  <a:pt x="10328340" y="533745"/>
                </a:lnTo>
                <a:lnTo>
                  <a:pt x="10363933" y="509751"/>
                </a:lnTo>
                <a:lnTo>
                  <a:pt x="10387929" y="474162"/>
                </a:lnTo>
                <a:lnTo>
                  <a:pt x="10396728" y="430580"/>
                </a:lnTo>
                <a:lnTo>
                  <a:pt x="10396728" y="111975"/>
                </a:lnTo>
                <a:lnTo>
                  <a:pt x="10387929" y="68392"/>
                </a:lnTo>
                <a:lnTo>
                  <a:pt x="10363933" y="32799"/>
                </a:lnTo>
                <a:lnTo>
                  <a:pt x="10328340" y="8800"/>
                </a:lnTo>
                <a:lnTo>
                  <a:pt x="10284752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79613" y="3562748"/>
            <a:ext cx="9244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>
                <a:solidFill>
                  <a:srgbClr val="0F1C6E"/>
                </a:solidFill>
                <a:latin typeface="Arial Black"/>
                <a:cs typeface="Arial Black"/>
              </a:rPr>
              <a:t> LCM, GCD and </a:t>
            </a:r>
            <a:r>
              <a:rPr lang="en-US" sz="2800" spc="-10" dirty="0" err="1">
                <a:solidFill>
                  <a:srgbClr val="0F1C6E"/>
                </a:solidFill>
                <a:latin typeface="Arial Black"/>
                <a:cs typeface="Arial Black"/>
              </a:rPr>
              <a:t>Bézout</a:t>
            </a:r>
            <a:endParaRPr sz="28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437386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10" y="181500"/>
            <a:ext cx="1595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Lead</a:t>
            </a:r>
            <a:r>
              <a:rPr sz="4000" b="1" spc="-105" dirty="0">
                <a:solidFill>
                  <a:srgbClr val="0F1C6E"/>
                </a:solidFill>
                <a:latin typeface="High Tower Text"/>
                <a:cs typeface="High Tower Text"/>
              </a:rPr>
              <a:t> </a:t>
            </a: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in</a:t>
            </a:r>
            <a:endParaRPr sz="4000">
              <a:latin typeface="High Tower Text"/>
              <a:cs typeface="High Tower Tex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46ECE4-21FC-4A98-A0C9-0047F0CA4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11" y="1295400"/>
            <a:ext cx="9424490" cy="553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0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911" y="181500"/>
            <a:ext cx="2040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Chapter</a:t>
            </a:r>
            <a:r>
              <a:rPr sz="4000" b="1" spc="-100" dirty="0">
                <a:solidFill>
                  <a:srgbClr val="0F1C6E"/>
                </a:solidFill>
                <a:latin typeface="High Tower Text"/>
                <a:cs typeface="High Tower Text"/>
              </a:rPr>
              <a:t> </a:t>
            </a:r>
            <a:r>
              <a:rPr sz="4000" b="1" spc="-5" dirty="0">
                <a:solidFill>
                  <a:srgbClr val="0F1C6E"/>
                </a:solidFill>
                <a:latin typeface="High Tower Text"/>
                <a:cs typeface="High Tower Text"/>
              </a:rPr>
              <a:t>1</a:t>
            </a:r>
            <a:endParaRPr sz="4000">
              <a:latin typeface="High Tower Text"/>
              <a:cs typeface="High Tower Tex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5255" y="3538724"/>
            <a:ext cx="10396855" cy="542925"/>
          </a:xfrm>
          <a:custGeom>
            <a:avLst/>
            <a:gdLst/>
            <a:ahLst/>
            <a:cxnLst/>
            <a:rect l="l" t="t" r="r" b="b"/>
            <a:pathLst>
              <a:path w="10396855" h="542925">
                <a:moveTo>
                  <a:pt x="10284752" y="0"/>
                </a:moveTo>
                <a:lnTo>
                  <a:pt x="111975" y="0"/>
                </a:lnTo>
                <a:lnTo>
                  <a:pt x="68387" y="8800"/>
                </a:lnTo>
                <a:lnTo>
                  <a:pt x="32794" y="32799"/>
                </a:lnTo>
                <a:lnTo>
                  <a:pt x="8798" y="68392"/>
                </a:lnTo>
                <a:lnTo>
                  <a:pt x="0" y="111975"/>
                </a:lnTo>
                <a:lnTo>
                  <a:pt x="0" y="430580"/>
                </a:lnTo>
                <a:lnTo>
                  <a:pt x="8798" y="474162"/>
                </a:lnTo>
                <a:lnTo>
                  <a:pt x="32794" y="509751"/>
                </a:lnTo>
                <a:lnTo>
                  <a:pt x="68387" y="533745"/>
                </a:lnTo>
                <a:lnTo>
                  <a:pt x="111975" y="542544"/>
                </a:lnTo>
                <a:lnTo>
                  <a:pt x="10284752" y="542544"/>
                </a:lnTo>
                <a:lnTo>
                  <a:pt x="10328340" y="533745"/>
                </a:lnTo>
                <a:lnTo>
                  <a:pt x="10363933" y="509751"/>
                </a:lnTo>
                <a:lnTo>
                  <a:pt x="10387929" y="474162"/>
                </a:lnTo>
                <a:lnTo>
                  <a:pt x="10396728" y="430580"/>
                </a:lnTo>
                <a:lnTo>
                  <a:pt x="10396728" y="111975"/>
                </a:lnTo>
                <a:lnTo>
                  <a:pt x="10387929" y="68392"/>
                </a:lnTo>
                <a:lnTo>
                  <a:pt x="10363933" y="32799"/>
                </a:lnTo>
                <a:lnTo>
                  <a:pt x="10328340" y="8800"/>
                </a:lnTo>
                <a:lnTo>
                  <a:pt x="10284752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79613" y="3562748"/>
            <a:ext cx="9244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>
                <a:solidFill>
                  <a:srgbClr val="0F1C6E"/>
                </a:solidFill>
                <a:latin typeface="Arial Black"/>
                <a:cs typeface="Arial Black"/>
              </a:rPr>
              <a:t>Divisibility</a:t>
            </a:r>
            <a:endParaRPr sz="28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10" y="181500"/>
            <a:ext cx="1905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Example</a:t>
            </a:r>
            <a:endParaRPr sz="4000">
              <a:latin typeface="High Tower Text"/>
              <a:cs typeface="High Tower Tex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5244D0-5CE2-41BC-80EE-4688A4772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8068801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8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911" y="181500"/>
            <a:ext cx="2718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Chapter</a:t>
            </a:r>
            <a:r>
              <a:rPr sz="4000" b="1" spc="-100" dirty="0">
                <a:solidFill>
                  <a:srgbClr val="0F1C6E"/>
                </a:solidFill>
                <a:latin typeface="High Tower Text"/>
                <a:cs typeface="High Tower Text"/>
              </a:rPr>
              <a:t> </a:t>
            </a:r>
            <a:r>
              <a:rPr lang="en-US" altLang="zh-CN" sz="4000" b="1" spc="-5" dirty="0">
                <a:solidFill>
                  <a:srgbClr val="0F1C6E"/>
                </a:solidFill>
                <a:latin typeface="High Tower Text"/>
                <a:cs typeface="High Tower Text"/>
              </a:rPr>
              <a:t>7</a:t>
            </a:r>
            <a:endParaRPr sz="4000" dirty="0">
              <a:latin typeface="High Tower Text"/>
              <a:cs typeface="High Tower Tex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5255" y="3538724"/>
            <a:ext cx="10396855" cy="542925"/>
          </a:xfrm>
          <a:custGeom>
            <a:avLst/>
            <a:gdLst/>
            <a:ahLst/>
            <a:cxnLst/>
            <a:rect l="l" t="t" r="r" b="b"/>
            <a:pathLst>
              <a:path w="10396855" h="542925">
                <a:moveTo>
                  <a:pt x="10284752" y="0"/>
                </a:moveTo>
                <a:lnTo>
                  <a:pt x="111975" y="0"/>
                </a:lnTo>
                <a:lnTo>
                  <a:pt x="68387" y="8800"/>
                </a:lnTo>
                <a:lnTo>
                  <a:pt x="32794" y="32799"/>
                </a:lnTo>
                <a:lnTo>
                  <a:pt x="8798" y="68392"/>
                </a:lnTo>
                <a:lnTo>
                  <a:pt x="0" y="111975"/>
                </a:lnTo>
                <a:lnTo>
                  <a:pt x="0" y="430580"/>
                </a:lnTo>
                <a:lnTo>
                  <a:pt x="8798" y="474162"/>
                </a:lnTo>
                <a:lnTo>
                  <a:pt x="32794" y="509751"/>
                </a:lnTo>
                <a:lnTo>
                  <a:pt x="68387" y="533745"/>
                </a:lnTo>
                <a:lnTo>
                  <a:pt x="111975" y="542544"/>
                </a:lnTo>
                <a:lnTo>
                  <a:pt x="10284752" y="542544"/>
                </a:lnTo>
                <a:lnTo>
                  <a:pt x="10328340" y="533745"/>
                </a:lnTo>
                <a:lnTo>
                  <a:pt x="10363933" y="509751"/>
                </a:lnTo>
                <a:lnTo>
                  <a:pt x="10387929" y="474162"/>
                </a:lnTo>
                <a:lnTo>
                  <a:pt x="10396728" y="430580"/>
                </a:lnTo>
                <a:lnTo>
                  <a:pt x="10396728" y="111975"/>
                </a:lnTo>
                <a:lnTo>
                  <a:pt x="10387929" y="68392"/>
                </a:lnTo>
                <a:lnTo>
                  <a:pt x="10363933" y="32799"/>
                </a:lnTo>
                <a:lnTo>
                  <a:pt x="10328340" y="8800"/>
                </a:lnTo>
                <a:lnTo>
                  <a:pt x="10284752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79613" y="3562748"/>
            <a:ext cx="924496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>
                <a:solidFill>
                  <a:srgbClr val="0F1C6E"/>
                </a:solidFill>
                <a:latin typeface="Arial Black"/>
                <a:cs typeface="Arial Black"/>
              </a:rPr>
              <a:t> </a:t>
            </a:r>
            <a:r>
              <a:rPr lang="it-IT" sz="2800" spc="-10" dirty="0">
                <a:solidFill>
                  <a:srgbClr val="0F1C6E"/>
                </a:solidFill>
                <a:latin typeface="Arial Black"/>
                <a:cs typeface="Arial Black"/>
              </a:rPr>
              <a:t>Euclidean Algorithm</a:t>
            </a:r>
            <a:endParaRPr sz="28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099406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11" y="181500"/>
            <a:ext cx="1595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Lead</a:t>
            </a:r>
            <a:r>
              <a:rPr sz="4000" b="1" spc="-105" dirty="0">
                <a:solidFill>
                  <a:srgbClr val="0F1C6E"/>
                </a:solidFill>
                <a:latin typeface="High Tower Text"/>
                <a:cs typeface="High Tower Text"/>
              </a:rPr>
              <a:t> </a:t>
            </a: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in</a:t>
            </a:r>
            <a:endParaRPr sz="4000">
              <a:latin typeface="High Tower Text"/>
              <a:cs typeface="High Tower Tex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C9C217-40AC-4B90-AA54-319D6909A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8102"/>
            <a:ext cx="12192000" cy="402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720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10" y="181500"/>
            <a:ext cx="1905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Example</a:t>
            </a:r>
            <a:endParaRPr sz="4000">
              <a:latin typeface="High Tower Text"/>
              <a:cs typeface="High Tower Tex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0D54C1-8CC6-4851-BBAA-26D4B8FF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12192000" cy="245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232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911" y="181500"/>
            <a:ext cx="2718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Chapter</a:t>
            </a:r>
            <a:r>
              <a:rPr sz="4000" b="1" spc="-100" dirty="0">
                <a:solidFill>
                  <a:srgbClr val="0F1C6E"/>
                </a:solidFill>
                <a:latin typeface="High Tower Text"/>
                <a:cs typeface="High Tower Text"/>
              </a:rPr>
              <a:t> </a:t>
            </a:r>
            <a:r>
              <a:rPr lang="en-US" altLang="zh-CN" sz="4000" b="1" spc="-5" dirty="0">
                <a:solidFill>
                  <a:srgbClr val="0F1C6E"/>
                </a:solidFill>
                <a:latin typeface="High Tower Text"/>
                <a:cs typeface="High Tower Text"/>
              </a:rPr>
              <a:t>8</a:t>
            </a:r>
            <a:endParaRPr sz="4000" dirty="0">
              <a:latin typeface="High Tower Text"/>
              <a:cs typeface="High Tower Tex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5255" y="3538724"/>
            <a:ext cx="10396855" cy="542925"/>
          </a:xfrm>
          <a:custGeom>
            <a:avLst/>
            <a:gdLst/>
            <a:ahLst/>
            <a:cxnLst/>
            <a:rect l="l" t="t" r="r" b="b"/>
            <a:pathLst>
              <a:path w="10396855" h="542925">
                <a:moveTo>
                  <a:pt x="10284752" y="0"/>
                </a:moveTo>
                <a:lnTo>
                  <a:pt x="111975" y="0"/>
                </a:lnTo>
                <a:lnTo>
                  <a:pt x="68387" y="8800"/>
                </a:lnTo>
                <a:lnTo>
                  <a:pt x="32794" y="32799"/>
                </a:lnTo>
                <a:lnTo>
                  <a:pt x="8798" y="68392"/>
                </a:lnTo>
                <a:lnTo>
                  <a:pt x="0" y="111975"/>
                </a:lnTo>
                <a:lnTo>
                  <a:pt x="0" y="430580"/>
                </a:lnTo>
                <a:lnTo>
                  <a:pt x="8798" y="474162"/>
                </a:lnTo>
                <a:lnTo>
                  <a:pt x="32794" y="509751"/>
                </a:lnTo>
                <a:lnTo>
                  <a:pt x="68387" y="533745"/>
                </a:lnTo>
                <a:lnTo>
                  <a:pt x="111975" y="542544"/>
                </a:lnTo>
                <a:lnTo>
                  <a:pt x="10284752" y="542544"/>
                </a:lnTo>
                <a:lnTo>
                  <a:pt x="10328340" y="533745"/>
                </a:lnTo>
                <a:lnTo>
                  <a:pt x="10363933" y="509751"/>
                </a:lnTo>
                <a:lnTo>
                  <a:pt x="10387929" y="474162"/>
                </a:lnTo>
                <a:lnTo>
                  <a:pt x="10396728" y="430580"/>
                </a:lnTo>
                <a:lnTo>
                  <a:pt x="10396728" y="111975"/>
                </a:lnTo>
                <a:lnTo>
                  <a:pt x="10387929" y="68392"/>
                </a:lnTo>
                <a:lnTo>
                  <a:pt x="10363933" y="32799"/>
                </a:lnTo>
                <a:lnTo>
                  <a:pt x="10328340" y="8800"/>
                </a:lnTo>
                <a:lnTo>
                  <a:pt x="10284752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79613" y="3562748"/>
            <a:ext cx="924496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>
                <a:solidFill>
                  <a:srgbClr val="0F1C6E"/>
                </a:solidFill>
                <a:latin typeface="Arial Black"/>
                <a:cs typeface="Arial Black"/>
              </a:rPr>
              <a:t> </a:t>
            </a:r>
            <a:r>
              <a:rPr lang="it-IT" sz="2800" spc="-10" dirty="0">
                <a:solidFill>
                  <a:srgbClr val="0F1C6E"/>
                </a:solidFill>
                <a:latin typeface="Arial Black"/>
                <a:cs typeface="Arial Black"/>
              </a:rPr>
              <a:t>Chinese Remainder Theorem</a:t>
            </a:r>
            <a:endParaRPr sz="28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771057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10" y="181500"/>
            <a:ext cx="1595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Lead</a:t>
            </a:r>
            <a:r>
              <a:rPr sz="4000" b="1" spc="-105" dirty="0">
                <a:solidFill>
                  <a:srgbClr val="0F1C6E"/>
                </a:solidFill>
                <a:latin typeface="High Tower Text"/>
                <a:cs typeface="High Tower Text"/>
              </a:rPr>
              <a:t> </a:t>
            </a: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in</a:t>
            </a:r>
            <a:endParaRPr sz="4000">
              <a:latin typeface="High Tower Text"/>
              <a:cs typeface="High Tower Tex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78B74D-E2F7-4600-80AE-35A3C14F4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10" y="1371600"/>
            <a:ext cx="9793067" cy="437258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12AD568-B316-4C4F-89ED-5D454FB6131B}"/>
              </a:ext>
            </a:extLst>
          </p:cNvPr>
          <p:cNvSpPr/>
          <p:nvPr/>
        </p:nvSpPr>
        <p:spPr>
          <a:xfrm>
            <a:off x="4724400" y="2590800"/>
            <a:ext cx="4572000" cy="381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10" y="181500"/>
            <a:ext cx="1595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Lead</a:t>
            </a:r>
            <a:r>
              <a:rPr sz="4000" b="1" spc="-105" dirty="0">
                <a:solidFill>
                  <a:srgbClr val="0F1C6E"/>
                </a:solidFill>
                <a:latin typeface="High Tower Text"/>
                <a:cs typeface="High Tower Text"/>
              </a:rPr>
              <a:t> </a:t>
            </a: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in</a:t>
            </a:r>
            <a:endParaRPr sz="4000">
              <a:latin typeface="High Tower Text"/>
              <a:cs typeface="High Tower Tex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CB5D15-21AF-4977-A271-EEEFE710A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1196949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240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10" y="181500"/>
            <a:ext cx="1905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Example</a:t>
            </a:r>
            <a:endParaRPr sz="4000">
              <a:latin typeface="High Tower Text"/>
              <a:cs typeface="High Tower Tex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26C0F8-A0DA-49A1-B61F-C41E95B84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12192000" cy="127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48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911" y="181500"/>
            <a:ext cx="2718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Chapter</a:t>
            </a:r>
            <a:r>
              <a:rPr sz="4000" b="1" spc="-100" dirty="0">
                <a:solidFill>
                  <a:srgbClr val="0F1C6E"/>
                </a:solidFill>
                <a:latin typeface="High Tower Text"/>
                <a:cs typeface="High Tower Text"/>
              </a:rPr>
              <a:t> </a:t>
            </a:r>
            <a:r>
              <a:rPr lang="en-US" altLang="zh-CN" sz="4000" b="1" spc="-5" dirty="0">
                <a:solidFill>
                  <a:srgbClr val="0F1C6E"/>
                </a:solidFill>
                <a:latin typeface="High Tower Text"/>
                <a:cs typeface="High Tower Text"/>
              </a:rPr>
              <a:t>9</a:t>
            </a:r>
            <a:endParaRPr sz="4000" dirty="0">
              <a:latin typeface="High Tower Text"/>
              <a:cs typeface="High Tower Tex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5255" y="3538724"/>
            <a:ext cx="10396855" cy="542925"/>
          </a:xfrm>
          <a:custGeom>
            <a:avLst/>
            <a:gdLst/>
            <a:ahLst/>
            <a:cxnLst/>
            <a:rect l="l" t="t" r="r" b="b"/>
            <a:pathLst>
              <a:path w="10396855" h="542925">
                <a:moveTo>
                  <a:pt x="10284752" y="0"/>
                </a:moveTo>
                <a:lnTo>
                  <a:pt x="111975" y="0"/>
                </a:lnTo>
                <a:lnTo>
                  <a:pt x="68387" y="8800"/>
                </a:lnTo>
                <a:lnTo>
                  <a:pt x="32794" y="32799"/>
                </a:lnTo>
                <a:lnTo>
                  <a:pt x="8798" y="68392"/>
                </a:lnTo>
                <a:lnTo>
                  <a:pt x="0" y="111975"/>
                </a:lnTo>
                <a:lnTo>
                  <a:pt x="0" y="430580"/>
                </a:lnTo>
                <a:lnTo>
                  <a:pt x="8798" y="474162"/>
                </a:lnTo>
                <a:lnTo>
                  <a:pt x="32794" y="509751"/>
                </a:lnTo>
                <a:lnTo>
                  <a:pt x="68387" y="533745"/>
                </a:lnTo>
                <a:lnTo>
                  <a:pt x="111975" y="542544"/>
                </a:lnTo>
                <a:lnTo>
                  <a:pt x="10284752" y="542544"/>
                </a:lnTo>
                <a:lnTo>
                  <a:pt x="10328340" y="533745"/>
                </a:lnTo>
                <a:lnTo>
                  <a:pt x="10363933" y="509751"/>
                </a:lnTo>
                <a:lnTo>
                  <a:pt x="10387929" y="474162"/>
                </a:lnTo>
                <a:lnTo>
                  <a:pt x="10396728" y="430580"/>
                </a:lnTo>
                <a:lnTo>
                  <a:pt x="10396728" y="111975"/>
                </a:lnTo>
                <a:lnTo>
                  <a:pt x="10387929" y="68392"/>
                </a:lnTo>
                <a:lnTo>
                  <a:pt x="10363933" y="32799"/>
                </a:lnTo>
                <a:lnTo>
                  <a:pt x="10328340" y="8800"/>
                </a:lnTo>
                <a:lnTo>
                  <a:pt x="10284752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79613" y="3562748"/>
            <a:ext cx="924496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>
                <a:solidFill>
                  <a:srgbClr val="0F1C6E"/>
                </a:solidFill>
                <a:latin typeface="Arial Black"/>
                <a:cs typeface="Arial Black"/>
              </a:rPr>
              <a:t> Fermat's Little Theorem</a:t>
            </a:r>
            <a:endParaRPr sz="28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427365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10" y="181500"/>
            <a:ext cx="1595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Lead</a:t>
            </a:r>
            <a:r>
              <a:rPr sz="4000" b="1" spc="-105" dirty="0">
                <a:solidFill>
                  <a:srgbClr val="0F1C6E"/>
                </a:solidFill>
                <a:latin typeface="High Tower Text"/>
                <a:cs typeface="High Tower Text"/>
              </a:rPr>
              <a:t> </a:t>
            </a: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in</a:t>
            </a:r>
            <a:endParaRPr sz="4000">
              <a:latin typeface="High Tower Text"/>
              <a:cs typeface="High Tower Tex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6B54F7-CE87-4723-8E09-396ABC731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12192000" cy="61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9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2A3004-BE53-4F4C-8812-2473A6209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2943"/>
            <a:ext cx="1182052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066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10" y="181500"/>
            <a:ext cx="1905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Example</a:t>
            </a:r>
            <a:endParaRPr sz="4000">
              <a:latin typeface="High Tower Text"/>
              <a:cs typeface="High Tower Tex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1D3617-2440-47C6-B452-F97604E60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71600"/>
            <a:ext cx="11574490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099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911" y="181500"/>
            <a:ext cx="2718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Chapter</a:t>
            </a:r>
            <a:r>
              <a:rPr sz="4000" b="1" spc="-100" dirty="0">
                <a:solidFill>
                  <a:srgbClr val="0F1C6E"/>
                </a:solidFill>
                <a:latin typeface="High Tower Text"/>
                <a:cs typeface="High Tower Text"/>
              </a:rPr>
              <a:t> </a:t>
            </a:r>
            <a:r>
              <a:rPr lang="en-US" altLang="zh-CN" sz="4000" b="1" spc="-5" dirty="0">
                <a:solidFill>
                  <a:srgbClr val="0F1C6E"/>
                </a:solidFill>
                <a:latin typeface="High Tower Text"/>
                <a:cs typeface="High Tower Text"/>
              </a:rPr>
              <a:t>10</a:t>
            </a:r>
            <a:endParaRPr sz="4000" dirty="0">
              <a:latin typeface="High Tower Text"/>
              <a:cs typeface="High Tower Tex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5255" y="3538724"/>
            <a:ext cx="10396855" cy="542925"/>
          </a:xfrm>
          <a:custGeom>
            <a:avLst/>
            <a:gdLst/>
            <a:ahLst/>
            <a:cxnLst/>
            <a:rect l="l" t="t" r="r" b="b"/>
            <a:pathLst>
              <a:path w="10396855" h="542925">
                <a:moveTo>
                  <a:pt x="10284752" y="0"/>
                </a:moveTo>
                <a:lnTo>
                  <a:pt x="111975" y="0"/>
                </a:lnTo>
                <a:lnTo>
                  <a:pt x="68387" y="8800"/>
                </a:lnTo>
                <a:lnTo>
                  <a:pt x="32794" y="32799"/>
                </a:lnTo>
                <a:lnTo>
                  <a:pt x="8798" y="68392"/>
                </a:lnTo>
                <a:lnTo>
                  <a:pt x="0" y="111975"/>
                </a:lnTo>
                <a:lnTo>
                  <a:pt x="0" y="430580"/>
                </a:lnTo>
                <a:lnTo>
                  <a:pt x="8798" y="474162"/>
                </a:lnTo>
                <a:lnTo>
                  <a:pt x="32794" y="509751"/>
                </a:lnTo>
                <a:lnTo>
                  <a:pt x="68387" y="533745"/>
                </a:lnTo>
                <a:lnTo>
                  <a:pt x="111975" y="542544"/>
                </a:lnTo>
                <a:lnTo>
                  <a:pt x="10284752" y="542544"/>
                </a:lnTo>
                <a:lnTo>
                  <a:pt x="10328340" y="533745"/>
                </a:lnTo>
                <a:lnTo>
                  <a:pt x="10363933" y="509751"/>
                </a:lnTo>
                <a:lnTo>
                  <a:pt x="10387929" y="474162"/>
                </a:lnTo>
                <a:lnTo>
                  <a:pt x="10396728" y="430580"/>
                </a:lnTo>
                <a:lnTo>
                  <a:pt x="10396728" y="111975"/>
                </a:lnTo>
                <a:lnTo>
                  <a:pt x="10387929" y="68392"/>
                </a:lnTo>
                <a:lnTo>
                  <a:pt x="10363933" y="32799"/>
                </a:lnTo>
                <a:lnTo>
                  <a:pt x="10328340" y="8800"/>
                </a:lnTo>
                <a:lnTo>
                  <a:pt x="10284752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79613" y="3562748"/>
            <a:ext cx="924496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>
                <a:solidFill>
                  <a:srgbClr val="0F1C6E"/>
                </a:solidFill>
                <a:latin typeface="Arial Black"/>
                <a:cs typeface="Arial Black"/>
              </a:rPr>
              <a:t> Wilson's Theorem</a:t>
            </a:r>
            <a:endParaRPr sz="28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2303926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10" y="181500"/>
            <a:ext cx="1595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Lead</a:t>
            </a:r>
            <a:r>
              <a:rPr sz="4000" b="1" spc="-105" dirty="0">
                <a:solidFill>
                  <a:srgbClr val="0F1C6E"/>
                </a:solidFill>
                <a:latin typeface="High Tower Text"/>
                <a:cs typeface="High Tower Text"/>
              </a:rPr>
              <a:t> </a:t>
            </a: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in</a:t>
            </a:r>
            <a:endParaRPr sz="4000">
              <a:latin typeface="High Tower Text"/>
              <a:cs typeface="High Tower Tex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BB6B0B-CF67-45FA-B981-1B9ADD656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371600"/>
            <a:ext cx="7315199" cy="7315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5E8F0AD-4034-4202-B0B5-B86A4311B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35" y="2133600"/>
            <a:ext cx="11253290" cy="57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044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10" y="181500"/>
            <a:ext cx="1905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Example</a:t>
            </a:r>
            <a:endParaRPr sz="4000">
              <a:latin typeface="High Tower Text"/>
              <a:cs typeface="High Tower Tex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1C49DA-64F4-4ADA-8D62-6A720668B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10" y="1371600"/>
            <a:ext cx="7268589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617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0080"/>
            <a:ext cx="11498580" cy="5564505"/>
            <a:chOff x="0" y="640080"/>
            <a:chExt cx="11498580" cy="5564505"/>
          </a:xfrm>
        </p:grpSpPr>
        <p:sp>
          <p:nvSpPr>
            <p:cNvPr id="3" name="object 3"/>
            <p:cNvSpPr/>
            <p:nvPr/>
          </p:nvSpPr>
          <p:spPr>
            <a:xfrm>
              <a:off x="0" y="640080"/>
              <a:ext cx="8724900" cy="762000"/>
            </a:xfrm>
            <a:custGeom>
              <a:avLst/>
              <a:gdLst/>
              <a:ahLst/>
              <a:cxnLst/>
              <a:rect l="l" t="t" r="r" b="b"/>
              <a:pathLst>
                <a:path w="8724900" h="762000">
                  <a:moveTo>
                    <a:pt x="87249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8724900" y="762000"/>
                  </a:lnTo>
                  <a:lnTo>
                    <a:pt x="8724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995184"/>
              <a:ext cx="8724900" cy="5209540"/>
            </a:xfrm>
            <a:custGeom>
              <a:avLst/>
              <a:gdLst/>
              <a:ahLst/>
              <a:cxnLst/>
              <a:rect l="l" t="t" r="r" b="b"/>
              <a:pathLst>
                <a:path w="8724900" h="5209540">
                  <a:moveTo>
                    <a:pt x="8724900" y="5209032"/>
                  </a:moveTo>
                  <a:lnTo>
                    <a:pt x="4642434" y="0"/>
                  </a:lnTo>
                  <a:lnTo>
                    <a:pt x="12" y="0"/>
                  </a:lnTo>
                  <a:lnTo>
                    <a:pt x="0" y="5209019"/>
                  </a:lnTo>
                  <a:lnTo>
                    <a:pt x="4082453" y="5209019"/>
                  </a:lnTo>
                  <a:lnTo>
                    <a:pt x="8724900" y="5209032"/>
                  </a:lnTo>
                  <a:close/>
                </a:path>
              </a:pathLst>
            </a:custGeom>
            <a:solidFill>
              <a:srgbClr val="0F1C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52772" y="995171"/>
              <a:ext cx="6845934" cy="5209540"/>
            </a:xfrm>
            <a:custGeom>
              <a:avLst/>
              <a:gdLst/>
              <a:ahLst/>
              <a:cxnLst/>
              <a:rect l="l" t="t" r="r" b="b"/>
              <a:pathLst>
                <a:path w="6845934" h="5209540">
                  <a:moveTo>
                    <a:pt x="6845808" y="0"/>
                  </a:moveTo>
                  <a:lnTo>
                    <a:pt x="4072128" y="0"/>
                  </a:lnTo>
                  <a:lnTo>
                    <a:pt x="0" y="0"/>
                  </a:lnTo>
                  <a:lnTo>
                    <a:pt x="4072128" y="5209032"/>
                  </a:lnTo>
                  <a:lnTo>
                    <a:pt x="6845808" y="5209032"/>
                  </a:lnTo>
                  <a:lnTo>
                    <a:pt x="6845808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17214" y="2757170"/>
            <a:ext cx="55892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See </a:t>
            </a:r>
            <a:r>
              <a:rPr spc="-180" dirty="0"/>
              <a:t>You </a:t>
            </a:r>
            <a:r>
              <a:rPr spc="-5" dirty="0"/>
              <a:t>Ne</a:t>
            </a:r>
            <a:r>
              <a:rPr spc="-5" dirty="0">
                <a:solidFill>
                  <a:srgbClr val="0F1C6E"/>
                </a:solidFill>
              </a:rPr>
              <a:t>xt</a:t>
            </a:r>
            <a:r>
              <a:rPr spc="-204" dirty="0">
                <a:solidFill>
                  <a:srgbClr val="0F1C6E"/>
                </a:solidFill>
              </a:rPr>
              <a:t> </a:t>
            </a:r>
            <a:r>
              <a:rPr spc="-40" dirty="0">
                <a:solidFill>
                  <a:srgbClr val="0F1C6E"/>
                </a:solidFill>
              </a:rPr>
              <a:t>Time!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92002A-42A1-41CC-BA0F-3FC7AD07A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826071"/>
            <a:ext cx="118110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93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F5A4D4-E50C-4BA8-A5E1-4D9341854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829493"/>
            <a:ext cx="116586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9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10" y="181500"/>
            <a:ext cx="1905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Example</a:t>
            </a:r>
            <a:endParaRPr sz="4000">
              <a:latin typeface="High Tower Text"/>
              <a:cs typeface="High Tower Tex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CF9300-550D-4D4B-ADF7-0F16A6557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28" y="1295400"/>
            <a:ext cx="11145805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3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911" y="181500"/>
            <a:ext cx="2718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Chapter</a:t>
            </a:r>
            <a:r>
              <a:rPr sz="4000" b="1" spc="-100" dirty="0">
                <a:solidFill>
                  <a:srgbClr val="0F1C6E"/>
                </a:solidFill>
                <a:latin typeface="High Tower Text"/>
                <a:cs typeface="High Tower Text"/>
              </a:rPr>
              <a:t> </a:t>
            </a:r>
            <a:r>
              <a:rPr lang="en-US" altLang="zh-CN" sz="4000" b="1" spc="-5" dirty="0">
                <a:solidFill>
                  <a:srgbClr val="0F1C6E"/>
                </a:solidFill>
                <a:latin typeface="High Tower Text"/>
                <a:cs typeface="High Tower Text"/>
              </a:rPr>
              <a:t>2</a:t>
            </a:r>
            <a:endParaRPr sz="4000" dirty="0">
              <a:latin typeface="High Tower Text"/>
              <a:cs typeface="High Tower Tex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5255" y="3538724"/>
            <a:ext cx="10396855" cy="542925"/>
          </a:xfrm>
          <a:custGeom>
            <a:avLst/>
            <a:gdLst/>
            <a:ahLst/>
            <a:cxnLst/>
            <a:rect l="l" t="t" r="r" b="b"/>
            <a:pathLst>
              <a:path w="10396855" h="542925">
                <a:moveTo>
                  <a:pt x="10284752" y="0"/>
                </a:moveTo>
                <a:lnTo>
                  <a:pt x="111975" y="0"/>
                </a:lnTo>
                <a:lnTo>
                  <a:pt x="68387" y="8800"/>
                </a:lnTo>
                <a:lnTo>
                  <a:pt x="32794" y="32799"/>
                </a:lnTo>
                <a:lnTo>
                  <a:pt x="8798" y="68392"/>
                </a:lnTo>
                <a:lnTo>
                  <a:pt x="0" y="111975"/>
                </a:lnTo>
                <a:lnTo>
                  <a:pt x="0" y="430580"/>
                </a:lnTo>
                <a:lnTo>
                  <a:pt x="8798" y="474162"/>
                </a:lnTo>
                <a:lnTo>
                  <a:pt x="32794" y="509751"/>
                </a:lnTo>
                <a:lnTo>
                  <a:pt x="68387" y="533745"/>
                </a:lnTo>
                <a:lnTo>
                  <a:pt x="111975" y="542544"/>
                </a:lnTo>
                <a:lnTo>
                  <a:pt x="10284752" y="542544"/>
                </a:lnTo>
                <a:lnTo>
                  <a:pt x="10328340" y="533745"/>
                </a:lnTo>
                <a:lnTo>
                  <a:pt x="10363933" y="509751"/>
                </a:lnTo>
                <a:lnTo>
                  <a:pt x="10387929" y="474162"/>
                </a:lnTo>
                <a:lnTo>
                  <a:pt x="10396728" y="430580"/>
                </a:lnTo>
                <a:lnTo>
                  <a:pt x="10396728" y="111975"/>
                </a:lnTo>
                <a:lnTo>
                  <a:pt x="10387929" y="68392"/>
                </a:lnTo>
                <a:lnTo>
                  <a:pt x="10363933" y="32799"/>
                </a:lnTo>
                <a:lnTo>
                  <a:pt x="10328340" y="8800"/>
                </a:lnTo>
                <a:lnTo>
                  <a:pt x="10284752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79613" y="3562748"/>
            <a:ext cx="9244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>
                <a:solidFill>
                  <a:srgbClr val="0F1C6E"/>
                </a:solidFill>
                <a:latin typeface="Arial Black"/>
                <a:cs typeface="Arial Black"/>
              </a:rPr>
              <a:t> Number of Factors</a:t>
            </a:r>
            <a:endParaRPr sz="28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59024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10" y="181500"/>
            <a:ext cx="1595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Lead</a:t>
            </a:r>
            <a:r>
              <a:rPr sz="4000" b="1" spc="-105" dirty="0">
                <a:solidFill>
                  <a:srgbClr val="0F1C6E"/>
                </a:solidFill>
                <a:latin typeface="High Tower Text"/>
                <a:cs typeface="High Tower Text"/>
              </a:rPr>
              <a:t> </a:t>
            </a:r>
            <a:r>
              <a:rPr sz="4000" b="1" dirty="0">
                <a:solidFill>
                  <a:srgbClr val="0F1C6E"/>
                </a:solidFill>
                <a:latin typeface="High Tower Text"/>
                <a:cs typeface="High Tower Text"/>
              </a:rPr>
              <a:t>in</a:t>
            </a:r>
            <a:endParaRPr sz="4000">
              <a:latin typeface="High Tower Text"/>
              <a:cs typeface="High Tower Tex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A22E90-29AB-4989-84E1-A2D1039BD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63" y="1371600"/>
            <a:ext cx="7416229" cy="5410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145</Words>
  <Application>Microsoft Office PowerPoint</Application>
  <PresentationFormat>宽屏</PresentationFormat>
  <Paragraphs>69</Paragraphs>
  <Slides>44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2" baseType="lpstr">
      <vt:lpstr>等线</vt:lpstr>
      <vt:lpstr>华文新魏</vt:lpstr>
      <vt:lpstr>宋体</vt:lpstr>
      <vt:lpstr>Arial Black</vt:lpstr>
      <vt:lpstr>Calibri</vt:lpstr>
      <vt:lpstr>High Tower Text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Example</vt:lpstr>
      <vt:lpstr>PowerPoint 演示文稿</vt:lpstr>
      <vt:lpstr>Lead in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Example</vt:lpstr>
      <vt:lpstr>PowerPoint 演示文稿</vt:lpstr>
      <vt:lpstr>Lead in</vt:lpstr>
      <vt:lpstr>Example</vt:lpstr>
      <vt:lpstr>PowerPoint 演示文稿</vt:lpstr>
      <vt:lpstr>PowerPoint 演示文稿</vt:lpstr>
      <vt:lpstr>Lead in</vt:lpstr>
      <vt:lpstr>Example</vt:lpstr>
      <vt:lpstr>PowerPoint 演示文稿</vt:lpstr>
      <vt:lpstr>Lead in</vt:lpstr>
      <vt:lpstr>Example</vt:lpstr>
      <vt:lpstr>PowerPoint 演示文稿</vt:lpstr>
      <vt:lpstr>Lead in</vt:lpstr>
      <vt:lpstr>Example</vt:lpstr>
      <vt:lpstr>PowerPoint 演示文稿</vt:lpstr>
      <vt:lpstr>Lead in</vt:lpstr>
      <vt:lpstr>Example</vt:lpstr>
      <vt:lpstr>PowerPoint 演示文稿</vt:lpstr>
      <vt:lpstr>Lead in</vt:lpstr>
      <vt:lpstr>Lead in</vt:lpstr>
      <vt:lpstr>Example</vt:lpstr>
      <vt:lpstr>PowerPoint 演示文稿</vt:lpstr>
      <vt:lpstr>Lead in</vt:lpstr>
      <vt:lpstr>Example</vt:lpstr>
      <vt:lpstr>PowerPoint 演示文稿</vt:lpstr>
      <vt:lpstr>Lead in</vt:lpstr>
      <vt:lpstr>Example</vt:lpstr>
      <vt:lpstr>See You Next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郑泽宇</cp:lastModifiedBy>
  <cp:revision>19</cp:revision>
  <dcterms:created xsi:type="dcterms:W3CDTF">2021-01-31T16:31:44Z</dcterms:created>
  <dcterms:modified xsi:type="dcterms:W3CDTF">2021-02-01T14:07:16Z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2021-01-31T00:00:00Z</vt:filetime>
  </property>
  <property fmtid="{D5CDD505-2E9C-101B-9397-08002B2CF9AE}" pid="3" name="Creator">
    <vt:lpwstr>Acrobat PDFMaker 20 PowerPoint 版</vt:lpwstr>
  </property>
  <property fmtid="{D5CDD505-2E9C-101B-9397-08002B2CF9AE}" pid="4" name="LastSaved">
    <vt:filetime>2021-01-31T00:00:00Z</vt:filetime>
  </property>
</Properties>
</file>