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312" r:id="rId4"/>
    <p:sldId id="3397" r:id="rId5"/>
    <p:sldId id="3398" r:id="rId6"/>
    <p:sldId id="3399" r:id="rId7"/>
    <p:sldId id="3400" r:id="rId8"/>
    <p:sldId id="3401" r:id="rId9"/>
    <p:sldId id="3402" r:id="rId10"/>
    <p:sldId id="3403" r:id="rId11"/>
    <p:sldId id="380" r:id="rId12"/>
    <p:sldId id="3240" r:id="rId13"/>
    <p:sldId id="3241" r:id="rId14"/>
    <p:sldId id="3187" r:id="rId15"/>
    <p:sldId id="3404" r:id="rId16"/>
    <p:sldId id="3405" r:id="rId17"/>
    <p:sldId id="3406" r:id="rId18"/>
    <p:sldId id="3407" r:id="rId19"/>
    <p:sldId id="3408" r:id="rId20"/>
    <p:sldId id="3413" r:id="rId21"/>
    <p:sldId id="3409" r:id="rId22"/>
    <p:sldId id="3410" r:id="rId23"/>
    <p:sldId id="3411" r:id="rId24"/>
    <p:sldId id="3412" r:id="rId25"/>
    <p:sldId id="3293" r:id="rId26"/>
    <p:sldId id="3414" r:id="rId27"/>
    <p:sldId id="3415" r:id="rId28"/>
    <p:sldId id="3416" r:id="rId29"/>
    <p:sldId id="3322" r:id="rId30"/>
    <p:sldId id="3418" r:id="rId31"/>
    <p:sldId id="3426" r:id="rId32"/>
    <p:sldId id="3417" r:id="rId33"/>
    <p:sldId id="3419" r:id="rId34"/>
    <p:sldId id="3420" r:id="rId35"/>
    <p:sldId id="3421" r:id="rId36"/>
    <p:sldId id="3422" r:id="rId37"/>
    <p:sldId id="3423" r:id="rId38"/>
    <p:sldId id="3424" r:id="rId39"/>
    <p:sldId id="262" r:id="rId40"/>
  </p:sldIdLst>
  <p:sldSz cx="12192000" cy="6858000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4CB83E-5C2E-4122-978B-369D97DFC714}">
          <p14:sldIdLst>
            <p14:sldId id="256"/>
            <p14:sldId id="257"/>
            <p14:sldId id="312"/>
            <p14:sldId id="3397"/>
            <p14:sldId id="3398"/>
            <p14:sldId id="3399"/>
            <p14:sldId id="3400"/>
            <p14:sldId id="3401"/>
            <p14:sldId id="3402"/>
            <p14:sldId id="3403"/>
            <p14:sldId id="380"/>
            <p14:sldId id="3240"/>
            <p14:sldId id="3241"/>
            <p14:sldId id="3187"/>
            <p14:sldId id="3404"/>
            <p14:sldId id="3405"/>
            <p14:sldId id="3406"/>
            <p14:sldId id="3407"/>
            <p14:sldId id="3408"/>
            <p14:sldId id="3413"/>
            <p14:sldId id="3409"/>
            <p14:sldId id="3410"/>
            <p14:sldId id="3411"/>
            <p14:sldId id="3412"/>
            <p14:sldId id="3293"/>
            <p14:sldId id="3414"/>
            <p14:sldId id="3415"/>
            <p14:sldId id="3416"/>
            <p14:sldId id="3322"/>
            <p14:sldId id="3418"/>
            <p14:sldId id="3426"/>
            <p14:sldId id="3417"/>
            <p14:sldId id="3419"/>
            <p14:sldId id="3420"/>
            <p14:sldId id="3421"/>
            <p14:sldId id="3422"/>
            <p14:sldId id="3423"/>
            <p14:sldId id="342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6F"/>
    <a:srgbClr val="22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48" autoAdjust="0"/>
    <p:restoredTop sz="93364"/>
  </p:normalViewPr>
  <p:slideViewPr>
    <p:cSldViewPr snapToGrid="0">
      <p:cViewPr varScale="1">
        <p:scale>
          <a:sx n="72" d="100"/>
          <a:sy n="72" d="100"/>
        </p:scale>
        <p:origin x="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0D48F1C5-2E4B-4BC8-9EDE-4E0D69146DBA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020AA61F-EBE5-4547-907E-CB706389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9FBCB20C-7F4F-6D49-A9ED-152DBBA75259}" type="datetimeFigureOut">
              <a:rPr kumimoji="1" lang="zh-CN" altLang="en-US" smtClean="0"/>
              <a:t>2021/6/1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8" tIns="47774" rIns="95548" bIns="4777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0"/>
            <a:ext cx="5438140" cy="3907989"/>
          </a:xfrm>
          <a:prstGeom prst="rect">
            <a:avLst/>
          </a:prstGeom>
        </p:spPr>
        <p:txBody>
          <a:bodyPr vert="horz" lIns="95548" tIns="47774" rIns="95548" bIns="47774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D55B3D21-93D0-4B44-8188-17F3B79857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7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83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166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279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446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852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4844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916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909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9162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7152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75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0831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62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2637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454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875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8818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7255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255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8887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4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768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282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69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92476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8888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948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4989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22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359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324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825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933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77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/>
          <p:cNvSpPr/>
          <p:nvPr userDrawn="1"/>
        </p:nvSpPr>
        <p:spPr>
          <a:xfrm>
            <a:off x="0" y="827314"/>
            <a:ext cx="12192000" cy="5508172"/>
          </a:xfrm>
          <a:prstGeom prst="snip1Rect">
            <a:avLst>
              <a:gd name="adj" fmla="val 50000"/>
            </a:avLst>
          </a:prstGeom>
          <a:solidFill>
            <a:srgbClr val="0F1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6635" y="2289514"/>
            <a:ext cx="772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AMC 10 </a:t>
            </a:r>
            <a:r>
              <a:rPr lang="zh-CN" altLang="en-US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美国数学竞赛</a:t>
            </a:r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334000" y="1165438"/>
            <a:ext cx="6868886" cy="42338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431321" y="3156856"/>
            <a:ext cx="825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559060" y="3282376"/>
            <a:ext cx="635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AMC 10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Advanced Class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Teacher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Mr.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Mao</a:t>
            </a:r>
            <a:endParaRPr lang="zh-CN" altLang="en-US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You will learn…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43201" y="2280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743202" y="306464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743201" y="3869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Examples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横版.png" descr="横版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145" y="304132"/>
            <a:ext cx="1351585" cy="463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3"/>
          <p:cNvSpPr txBox="1"/>
          <p:nvPr userDrawn="1"/>
        </p:nvSpPr>
        <p:spPr>
          <a:xfrm>
            <a:off x="299085" y="6500495"/>
            <a:ext cx="4120515" cy="24621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1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通 向 海 外 一 流</a:t>
            </a:r>
            <a:r>
              <a:rPr lang="en-US" altLang="zh-CN" dirty="0"/>
              <a:t> </a:t>
            </a:r>
            <a:r>
              <a:rPr dirty="0"/>
              <a:t>大 学 的 留 学 早 培  |  Copyright © hybleland.com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4D028A-BC6C-4B47-945E-8774F75F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585774"/>
            <a:ext cx="11610975" cy="685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6D04067-8A8E-4AE2-BE80-E05F17C33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0" y="2672087"/>
            <a:ext cx="116395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3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Chapter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9DE7385-0890-4FE9-8AA9-95131A85B877}"/>
              </a:ext>
            </a:extLst>
          </p:cNvPr>
          <p:cNvSpPr/>
          <p:nvPr/>
        </p:nvSpPr>
        <p:spPr>
          <a:xfrm>
            <a:off x="1123572" y="3609888"/>
            <a:ext cx="990147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Balls are identical and boxes are distinguishable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7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0BFEF1-31D3-4E58-AE7F-769418FD3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1415803"/>
            <a:ext cx="119538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6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436F0D-2BE2-43C3-85EB-BD1691072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399805"/>
            <a:ext cx="120015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96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C88A7C-E78A-4C7B-A297-878A23720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44146"/>
            <a:ext cx="11791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8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22E53E-45C8-4D51-9AF4-CB38D767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32911"/>
            <a:ext cx="116490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59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398F14-C2C4-45F6-B241-112FFCB30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28750"/>
            <a:ext cx="11525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0648C5-51DB-400C-91BD-5ADC26441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8" y="1341036"/>
            <a:ext cx="114776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7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830F62-ED30-4239-A78A-B35A80686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" y="1471751"/>
            <a:ext cx="120300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44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6B66F4-9DC2-49CD-825E-04D55C1D7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15249"/>
            <a:ext cx="119253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5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单角 2"/>
          <p:cNvSpPr/>
          <p:nvPr/>
        </p:nvSpPr>
        <p:spPr>
          <a:xfrm>
            <a:off x="0" y="1380281"/>
            <a:ext cx="10810755" cy="1638300"/>
          </a:xfrm>
          <a:prstGeom prst="snip1Rect">
            <a:avLst>
              <a:gd name="adj" fmla="val 50000"/>
            </a:avLst>
          </a:prstGeom>
          <a:solidFill>
            <a:srgbClr val="222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6197962" y="1205454"/>
            <a:ext cx="4624367" cy="18247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8650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80204" y="948537"/>
            <a:ext cx="2870297" cy="2508194"/>
          </a:xfrm>
          <a:prstGeom prst="parallelogram">
            <a:avLst>
              <a:gd name="adj" fmla="val 36728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09910" y="1120676"/>
            <a:ext cx="2266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05</a:t>
            </a:r>
          </a:p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06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391382" y="1724626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99369" y="205064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8379" y="2353520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384" y="266796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1401348"/>
            <a:ext cx="7671829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249004"/>
            <a:ext cx="1219200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 05-06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Counting: Balls and Boxes</a:t>
            </a:r>
            <a:endParaRPr lang="zh-CN" sz="6600" b="1" dirty="0">
              <a:solidFill>
                <a:srgbClr val="002060"/>
              </a:solidFill>
              <a:latin typeface="Times New Roman" panose="02020603050405020304" charset="0"/>
              <a:ea typeface="SF Pro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Chapter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9DE7385-0890-4FE9-8AA9-95131A85B877}"/>
              </a:ext>
            </a:extLst>
          </p:cNvPr>
          <p:cNvSpPr/>
          <p:nvPr/>
        </p:nvSpPr>
        <p:spPr>
          <a:xfrm>
            <a:off x="2574524" y="3538867"/>
            <a:ext cx="6746014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Balls are distinguishable and boxes are distinguishable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7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B03FC9-9A40-40A4-B1E8-A84BDF68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3" y="1433004"/>
            <a:ext cx="111918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2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F729C7-4B82-4160-9548-746BA19B7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88" y="1439292"/>
            <a:ext cx="113728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06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DA2A30-0FC9-4719-A6F7-E49EC1F70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81" y="1462134"/>
            <a:ext cx="115633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69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9F60DD-0FFA-4ED7-8549-CAD251625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11687"/>
            <a:ext cx="116300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82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E94CB3-D8E8-4253-8D61-A7C432D10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1377426"/>
            <a:ext cx="118967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3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157A52-857E-4B68-8C4B-D44C65EB8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366329"/>
            <a:ext cx="116109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65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6DE80C-926B-4B5E-BA7F-170EDCB8A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353983"/>
            <a:ext cx="111537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59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806C57-DB66-43D2-99BA-525AE237F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23710"/>
            <a:ext cx="116967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60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858E41-6B4E-4104-A033-3F9681539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55198"/>
            <a:ext cx="117919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7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DCC7B0-EB04-47E6-AD13-A2ACB6F76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1747699"/>
            <a:ext cx="116776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6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Chapter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9DE7385-0890-4FE9-8AA9-95131A85B877}"/>
              </a:ext>
            </a:extLst>
          </p:cNvPr>
          <p:cNvSpPr/>
          <p:nvPr/>
        </p:nvSpPr>
        <p:spPr>
          <a:xfrm>
            <a:off x="2574524" y="3538867"/>
            <a:ext cx="6746014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Past Problems of AMC/AIME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8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67E3E8-6219-4FA7-BD63-37C5B25691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2884" y="1508691"/>
            <a:ext cx="11579928" cy="262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54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7796F8-9697-4596-8A70-82706E7FA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69023"/>
            <a:ext cx="116871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95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FDB3E2-D1AE-474D-8123-EB54BDA77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93299"/>
            <a:ext cx="117157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64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F7CFDB-D6AF-489F-B4EC-5D5342E9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527930"/>
            <a:ext cx="117062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40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049127-BDA6-4297-988F-AE844F772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873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29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8597FF-667D-4A29-B64D-711764521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512163"/>
            <a:ext cx="116109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1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409BA8-BECC-4BA9-A285-934D7F049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13" y="1349128"/>
            <a:ext cx="115347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95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C3F22C-70D7-4FB9-964E-D8924B19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3" y="1449603"/>
            <a:ext cx="115919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25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0225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0800000" flipH="1">
            <a:off x="0" y="995424"/>
            <a:ext cx="8724899" cy="5208605"/>
          </a:xfrm>
          <a:prstGeom prst="parallelogram">
            <a:avLst>
              <a:gd name="adj" fmla="val 78373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995424"/>
            <a:ext cx="7674015" cy="5208608"/>
          </a:xfrm>
          <a:prstGeom prst="rtTriangl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 flipH="1">
            <a:off x="8724899" y="995420"/>
            <a:ext cx="2773095" cy="5208606"/>
          </a:xfrm>
          <a:prstGeom prst="trapezoid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4653022" y="995418"/>
            <a:ext cx="4071873" cy="520860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8475" y="2747010"/>
            <a:ext cx="594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See You Ne</a:t>
            </a:r>
            <a:r>
              <a:rPr lang="en-US" altLang="zh-CN" sz="5400" dirty="0">
                <a:solidFill>
                  <a:srgbClr val="0F1C6F"/>
                </a:solidFill>
                <a:latin typeface="Times New Roman" panose="02020603050405020304" charset="0"/>
                <a:cs typeface="Times New Roman" panose="02020603050405020304" charset="0"/>
              </a:rPr>
              <a:t>xt Time!</a:t>
            </a:r>
            <a:endParaRPr lang="zh-CN" altLang="en-US" sz="5400" dirty="0">
              <a:solidFill>
                <a:srgbClr val="0F1C6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50B977-3791-40CD-B638-E0BBE2960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762125"/>
            <a:ext cx="11811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1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72AC08-0DD4-46B9-99D6-2CD328498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2190750"/>
            <a:ext cx="118586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0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6294BC-224F-41FC-93E9-E89DA2B3D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2328862"/>
            <a:ext cx="120681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9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5B5058-B154-4130-9FBB-5AAFFEE81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0" y="1642277"/>
            <a:ext cx="11811000" cy="5905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EE7BCE-F853-4E35-B145-61FDCCE75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2366962"/>
            <a:ext cx="119634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4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CA035F-8B75-42BB-A5DF-520E739AD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1655038"/>
            <a:ext cx="118967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8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BACE74-8230-4EAA-881F-DE5125316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967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6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118</Words>
  <Application>Microsoft Office PowerPoint</Application>
  <PresentationFormat>宽屏</PresentationFormat>
  <Paragraphs>80</Paragraphs>
  <Slides>39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等线</vt:lpstr>
      <vt:lpstr>华文新魏</vt:lpstr>
      <vt:lpstr>微软雅黑</vt:lpstr>
      <vt:lpstr>Arial</vt:lpstr>
      <vt:lpstr>Arial Black</vt:lpstr>
      <vt:lpstr>High Tower Text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毛 剑宇</cp:lastModifiedBy>
  <cp:revision>319</cp:revision>
  <cp:lastPrinted>2020-09-04T07:31:11Z</cp:lastPrinted>
  <dcterms:created xsi:type="dcterms:W3CDTF">2019-06-04T06:52:00Z</dcterms:created>
  <dcterms:modified xsi:type="dcterms:W3CDTF">2021-06-01T05:41:50Z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