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12" r:id="rId4"/>
    <p:sldId id="3355" r:id="rId5"/>
    <p:sldId id="3401" r:id="rId6"/>
    <p:sldId id="380" r:id="rId7"/>
    <p:sldId id="3295" r:id="rId8"/>
    <p:sldId id="3240" r:id="rId9"/>
    <p:sldId id="3377" r:id="rId10"/>
    <p:sldId id="3380" r:id="rId11"/>
    <p:sldId id="3382" r:id="rId12"/>
    <p:sldId id="3402" r:id="rId13"/>
    <p:sldId id="3403" r:id="rId14"/>
    <p:sldId id="3383" r:id="rId15"/>
    <p:sldId id="3393" r:id="rId16"/>
    <p:sldId id="3404" r:id="rId17"/>
    <p:sldId id="3391" r:id="rId18"/>
    <p:sldId id="3394" r:id="rId19"/>
    <p:sldId id="3398" r:id="rId20"/>
    <p:sldId id="3395" r:id="rId21"/>
    <p:sldId id="3405" r:id="rId22"/>
    <p:sldId id="3406" r:id="rId23"/>
    <p:sldId id="3400" r:id="rId24"/>
    <p:sldId id="3399" r:id="rId25"/>
    <p:sldId id="3407" r:id="rId26"/>
    <p:sldId id="3408" r:id="rId27"/>
    <p:sldId id="3409" r:id="rId28"/>
    <p:sldId id="3412" r:id="rId29"/>
    <p:sldId id="3410" r:id="rId30"/>
    <p:sldId id="3411" r:id="rId31"/>
    <p:sldId id="262" r:id="rId32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12"/>
            <p14:sldId id="3355"/>
            <p14:sldId id="3401"/>
            <p14:sldId id="380"/>
            <p14:sldId id="3295"/>
            <p14:sldId id="3240"/>
            <p14:sldId id="3377"/>
            <p14:sldId id="3380"/>
            <p14:sldId id="3382"/>
            <p14:sldId id="3402"/>
            <p14:sldId id="3403"/>
            <p14:sldId id="3383"/>
            <p14:sldId id="3393"/>
            <p14:sldId id="3404"/>
            <p14:sldId id="3391"/>
            <p14:sldId id="3394"/>
            <p14:sldId id="3398"/>
            <p14:sldId id="3395"/>
            <p14:sldId id="3405"/>
            <p14:sldId id="3406"/>
            <p14:sldId id="3400"/>
            <p14:sldId id="3399"/>
            <p14:sldId id="3407"/>
            <p14:sldId id="3408"/>
            <p14:sldId id="3409"/>
            <p14:sldId id="3412"/>
            <p14:sldId id="3410"/>
            <p14:sldId id="341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19" autoAdjust="0"/>
    <p:restoredTop sz="93364"/>
  </p:normalViewPr>
  <p:slideViewPr>
    <p:cSldViewPr snapToGrid="0">
      <p:cViewPr varScale="1">
        <p:scale>
          <a:sx n="73" d="100"/>
          <a:sy n="73" d="100"/>
        </p:scale>
        <p:origin x="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615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50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79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96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172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11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44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669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7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77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9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65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629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81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197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2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7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0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46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9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5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995CFB-C919-4D89-A9BC-F6E53D25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4887"/>
            <a:ext cx="12192000" cy="30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3472543" y="3429000"/>
            <a:ext cx="524691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Binding Method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9616A-A845-4407-BBAC-0A6D0D7B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2231"/>
            <a:ext cx="12192000" cy="18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5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339F0-81A3-4570-A474-F2F15B03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260"/>
            <a:ext cx="12192000" cy="17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D66F2A-9BB2-4D4A-A6A8-60C9E34B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1609"/>
            <a:ext cx="12192000" cy="30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980508" y="3429000"/>
            <a:ext cx="6230983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Grouping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65D567-D721-4F59-B0FE-FAAC42F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294"/>
            <a:ext cx="12192000" cy="53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D57F7-808E-4B05-B44E-65645866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0812"/>
            <a:ext cx="12192000" cy="16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18283-9476-4D7F-BD2A-5E4A414D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865"/>
            <a:ext cx="12192000" cy="15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6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25436-0824-42C1-AA7F-7B1D88FD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040"/>
            <a:ext cx="12192000" cy="30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02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Counting II-Permutation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F7710E-4CD7-4D3C-A873-247CBA33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739"/>
            <a:ext cx="11582400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1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980508" y="3429000"/>
            <a:ext cx="6230983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Circular Permutation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C260-9D35-455E-83CE-C5F649A77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85071"/>
            <a:ext cx="8569236" cy="360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2DF7E4-9B4B-4818-9CA0-455056244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0" y="1739759"/>
            <a:ext cx="2177144" cy="418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2E770F-5D20-4A1D-BF9D-FA3717853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0" y="2100004"/>
            <a:ext cx="9269867" cy="44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75011-69D5-496D-B974-581C32B2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5" y="1555841"/>
            <a:ext cx="11430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5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04A26B-04C5-4259-828A-D6E197192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347"/>
            <a:ext cx="12192000" cy="16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A1BBD8-A091-49EE-866F-713FDDD6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358"/>
            <a:ext cx="12192000" cy="16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E1032A-1626-457C-8609-7438E1C7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9565"/>
            <a:ext cx="12192000" cy="16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2C628A-D037-4B6E-A986-E17F519C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406"/>
            <a:ext cx="12192000" cy="28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2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1942011" y="3429000"/>
            <a:ext cx="8342811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Classification and  Permutation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50ED6F-9E1E-43B1-8061-5472D1B4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1062"/>
            <a:ext cx="12192000" cy="17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6DDCD5-23BE-45E1-A548-51850BE4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673"/>
            <a:ext cx="12192000" cy="5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4B6E18-89BD-44FD-96A3-CB129071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" y="1454467"/>
            <a:ext cx="11890498" cy="35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1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EE64BF-7628-4DBD-B8DE-7283FCA2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927860"/>
            <a:ext cx="11639550" cy="3733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B5307D-28D1-495B-B68F-1143D239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0" y="5661660"/>
            <a:ext cx="10458450" cy="1047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000E5B-6C54-4655-84CC-47EC463B3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0" y="1482362"/>
            <a:ext cx="2235740" cy="4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3C2E53-E276-4D2E-BFE4-E224DA74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7" y="1910171"/>
            <a:ext cx="11830050" cy="8477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ED4F93-BA27-4A46-BEF4-6DA8517E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7" y="2757896"/>
            <a:ext cx="89725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Permutation Basic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7D0AFF-D73D-4DE0-A24B-EF4B413E0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9" y="1551839"/>
            <a:ext cx="12192000" cy="11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BB3502-CCBB-4D55-8D11-B844C64E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69706"/>
            <a:ext cx="12192000" cy="13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2C41B-B691-4A09-BC97-030A5EB8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1" y="1541597"/>
            <a:ext cx="12265060" cy="12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85</Words>
  <Application>Microsoft Office PowerPoint</Application>
  <PresentationFormat>宽屏</PresentationFormat>
  <Paragraphs>64</Paragraphs>
  <Slides>31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348</cp:revision>
  <cp:lastPrinted>2020-06-19T07:59:04Z</cp:lastPrinted>
  <dcterms:created xsi:type="dcterms:W3CDTF">2019-06-04T06:52:00Z</dcterms:created>
  <dcterms:modified xsi:type="dcterms:W3CDTF">2021-04-24T08:34:50Z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