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380" r:id="rId4"/>
    <p:sldId id="312" r:id="rId5"/>
    <p:sldId id="3240" r:id="rId6"/>
    <p:sldId id="3387" r:id="rId7"/>
    <p:sldId id="3412" r:id="rId8"/>
    <p:sldId id="3413" r:id="rId9"/>
    <p:sldId id="3393" r:id="rId10"/>
    <p:sldId id="3432" r:id="rId11"/>
    <p:sldId id="3433" r:id="rId12"/>
    <p:sldId id="3425" r:id="rId13"/>
    <p:sldId id="3414" r:id="rId14"/>
    <p:sldId id="3435" r:id="rId15"/>
    <p:sldId id="3438" r:id="rId16"/>
    <p:sldId id="3415" r:id="rId17"/>
    <p:sldId id="3416" r:id="rId18"/>
    <p:sldId id="3429" r:id="rId19"/>
    <p:sldId id="3430" r:id="rId20"/>
    <p:sldId id="3431" r:id="rId21"/>
    <p:sldId id="3437" r:id="rId22"/>
    <p:sldId id="3427" r:id="rId23"/>
    <p:sldId id="3434" r:id="rId24"/>
    <p:sldId id="3436" r:id="rId25"/>
    <p:sldId id="3417" r:id="rId26"/>
    <p:sldId id="3418" r:id="rId27"/>
    <p:sldId id="3419" r:id="rId28"/>
    <p:sldId id="3420" r:id="rId29"/>
    <p:sldId id="262" r:id="rId30"/>
  </p:sldIdLst>
  <p:sldSz cx="12192000" cy="6858000"/>
  <p:notesSz cx="6797675" cy="99250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04CB83E-5C2E-4122-978B-369D97DFC714}">
          <p14:sldIdLst>
            <p14:sldId id="256"/>
            <p14:sldId id="257"/>
            <p14:sldId id="380"/>
            <p14:sldId id="312"/>
            <p14:sldId id="3240"/>
            <p14:sldId id="3387"/>
            <p14:sldId id="3412"/>
            <p14:sldId id="3413"/>
            <p14:sldId id="3393"/>
            <p14:sldId id="3432"/>
            <p14:sldId id="3433"/>
            <p14:sldId id="3425"/>
            <p14:sldId id="3414"/>
            <p14:sldId id="3435"/>
            <p14:sldId id="3438"/>
            <p14:sldId id="3415"/>
            <p14:sldId id="3416"/>
            <p14:sldId id="3429"/>
            <p14:sldId id="3430"/>
            <p14:sldId id="3431"/>
            <p14:sldId id="3437"/>
            <p14:sldId id="3427"/>
            <p14:sldId id="3434"/>
            <p14:sldId id="3436"/>
            <p14:sldId id="3417"/>
            <p14:sldId id="3418"/>
            <p14:sldId id="3419"/>
            <p14:sldId id="342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C6F"/>
    <a:srgbClr val="222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48" autoAdjust="0"/>
    <p:restoredTop sz="93364"/>
  </p:normalViewPr>
  <p:slideViewPr>
    <p:cSldViewPr snapToGrid="0">
      <p:cViewPr varScale="1">
        <p:scale>
          <a:sx n="72" d="100"/>
          <a:sy n="72" d="100"/>
        </p:scale>
        <p:origin x="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63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0D48F1C5-2E4B-4BC8-9EDE-4E0D69146DBA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020AA61F-EBE5-4547-907E-CB7063895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9FBCB20C-7F4F-6D49-A9ED-152DBBA75259}" type="datetimeFigureOut">
              <a:rPr kumimoji="1" lang="zh-CN" altLang="en-US" smtClean="0"/>
              <a:t>2021/8/26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8" tIns="47774" rIns="95548" bIns="4777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6430"/>
            <a:ext cx="5438140" cy="3907989"/>
          </a:xfrm>
          <a:prstGeom prst="rect">
            <a:avLst/>
          </a:prstGeom>
        </p:spPr>
        <p:txBody>
          <a:bodyPr vert="horz" lIns="95548" tIns="47774" rIns="95548" bIns="47774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D55B3D21-93D0-4B44-8188-17F3B79857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73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0106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1291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632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50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8063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230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614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045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813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68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075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118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841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7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112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2990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43950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375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935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768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166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276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533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916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26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单角 9"/>
          <p:cNvSpPr/>
          <p:nvPr userDrawn="1"/>
        </p:nvSpPr>
        <p:spPr>
          <a:xfrm>
            <a:off x="0" y="827314"/>
            <a:ext cx="12192000" cy="5508172"/>
          </a:xfrm>
          <a:prstGeom prst="snip1Rect">
            <a:avLst>
              <a:gd name="adj" fmla="val 50000"/>
            </a:avLst>
          </a:prstGeom>
          <a:solidFill>
            <a:srgbClr val="0F1C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96635" y="2289514"/>
            <a:ext cx="7728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AMC 10 </a:t>
            </a:r>
            <a:r>
              <a:rPr lang="zh-CN" altLang="en-US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美国数学竞赛</a:t>
            </a:r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5334000" y="1165438"/>
            <a:ext cx="6868886" cy="423387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cxnSpLocks/>
          </p:cNvCxnSpPr>
          <p:nvPr userDrawn="1"/>
        </p:nvCxnSpPr>
        <p:spPr>
          <a:xfrm>
            <a:off x="431321" y="3156856"/>
            <a:ext cx="82554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4559060" y="3282376"/>
            <a:ext cx="6357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AMC 10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Advanced Class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Teacher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: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Mr.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Mao</a:t>
            </a:r>
            <a:endParaRPr lang="zh-CN" altLang="en-US" sz="32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You will learn…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743201" y="2280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743202" y="306464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743201" y="3869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Examples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2021/8/26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横版.png" descr="横版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485145" y="304132"/>
            <a:ext cx="1351585" cy="4639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文本框 3"/>
          <p:cNvSpPr txBox="1"/>
          <p:nvPr userDrawn="1"/>
        </p:nvSpPr>
        <p:spPr>
          <a:xfrm>
            <a:off x="299085" y="6500495"/>
            <a:ext cx="4120515" cy="246217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100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/>
              <a:t>通 向 海 外 一 流</a:t>
            </a:r>
            <a:r>
              <a:rPr lang="en-US" altLang="zh-CN" dirty="0"/>
              <a:t> </a:t>
            </a:r>
            <a:r>
              <a:rPr dirty="0"/>
              <a:t>大 学 的 留 学 早 培  |  Copyright © hybleland.com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8B5CC6-E946-4673-85F8-148FB562C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2943"/>
            <a:ext cx="113442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4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E3FC92-07F6-4EDC-8729-D1D575126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891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9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2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94625" y="3409406"/>
            <a:ext cx="712876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Rectangular &amp; Cube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46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D5EBA2-B005-4F50-9222-B8D7449A9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9" y="1678009"/>
            <a:ext cx="6866711" cy="47929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101E0F-98AC-4DA0-967B-587E52678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876" y="2888346"/>
            <a:ext cx="3864074" cy="272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1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50B140-2417-42F5-AC37-E04746E94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25" y="2561653"/>
            <a:ext cx="7660135" cy="173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35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1E5DC1-4731-42B3-BF66-5301CB12F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2658"/>
            <a:ext cx="12192000" cy="432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44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8F2E79-0314-4BC1-A4BD-1D366604C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533386"/>
            <a:ext cx="114871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63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823195-DC8C-466F-ABAD-A79D39090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91" y="1498245"/>
            <a:ext cx="113823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0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017114-990F-47B6-89BE-77D493E58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75" y="1524000"/>
            <a:ext cx="114204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11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805136-B349-42F8-83F5-5EFD45F7A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1193"/>
            <a:ext cx="112776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3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剪去单角 2"/>
          <p:cNvSpPr/>
          <p:nvPr/>
        </p:nvSpPr>
        <p:spPr>
          <a:xfrm>
            <a:off x="0" y="1380281"/>
            <a:ext cx="10810755" cy="1638300"/>
          </a:xfrm>
          <a:prstGeom prst="snip1Rect">
            <a:avLst>
              <a:gd name="adj" fmla="val 50000"/>
            </a:avLst>
          </a:prstGeom>
          <a:solidFill>
            <a:srgbClr val="2222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0800000">
            <a:off x="6197962" y="1205454"/>
            <a:ext cx="4624367" cy="182470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28650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280204" y="948537"/>
            <a:ext cx="2870297" cy="2508194"/>
          </a:xfrm>
          <a:prstGeom prst="parallelogram">
            <a:avLst>
              <a:gd name="adj" fmla="val 36728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69671" y="1120676"/>
            <a:ext cx="1151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r>
              <a:rPr lang="en-US" altLang="zh-CN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endParaRPr lang="en-US" sz="7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91382" y="1724626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99369" y="205064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888379" y="2353520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77384" y="266796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739" y="1401348"/>
            <a:ext cx="7671829" cy="1638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3249004"/>
            <a:ext cx="12192000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Lesson 15</a:t>
            </a:r>
          </a:p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Solid Geometry I-</a:t>
            </a:r>
          </a:p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ea typeface="SF Pro"/>
                <a:cs typeface="Times New Roman" panose="02020603050405020304" charset="0"/>
                <a:sym typeface="+mn-ea"/>
              </a:rPr>
              <a:t>Surface Area </a:t>
            </a:r>
            <a:r>
              <a:rPr lang="en-US" altLang="zh-CN" sz="6600" b="1">
                <a:solidFill>
                  <a:srgbClr val="002060"/>
                </a:solidFill>
                <a:latin typeface="Times New Roman" panose="02020603050405020304" charset="0"/>
                <a:ea typeface="SF Pro"/>
                <a:cs typeface="Times New Roman" panose="02020603050405020304" charset="0"/>
                <a:sym typeface="+mn-ea"/>
              </a:rPr>
              <a:t>and Volume</a:t>
            </a:r>
            <a:endParaRPr lang="zh-CN" sz="6600" b="1" dirty="0">
              <a:solidFill>
                <a:srgbClr val="002060"/>
              </a:solidFill>
              <a:latin typeface="Times New Roman" panose="02020603050405020304" charset="0"/>
              <a:ea typeface="SF Pro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1638E3-7772-4AA4-8AED-2F6F80C4A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501389"/>
            <a:ext cx="114585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64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28FB1F-ED28-4C21-8F87-DBB14C772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75" y="1517200"/>
            <a:ext cx="11452194" cy="301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98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3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94625" y="3409406"/>
            <a:ext cx="712876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Cylinder &amp; Cone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6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CD57869-D3B5-4E4F-B19C-F0B3D41FA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3" y="1478756"/>
            <a:ext cx="6819900" cy="45148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4AA2F67-0037-4E49-AD1C-86444472632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304814" y="2784329"/>
            <a:ext cx="18144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51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3A2E77-139F-4340-8DEE-41C6FB6FF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5905"/>
            <a:ext cx="12192000" cy="51315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F60E6E4-AF3D-409B-B8A0-73A36E9908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094470" y="1402241"/>
            <a:ext cx="2485549" cy="274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59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4D960A-4571-4C71-87DD-BD43D3DE6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177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60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16ED12-A2F8-454C-B09D-8539E6493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28" y="1444054"/>
            <a:ext cx="111061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24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3F5412-7599-4573-9979-8631A0D2F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25" y="1451822"/>
            <a:ext cx="111252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24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714BA6-CBE8-4684-A755-A334DFACE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546657"/>
            <a:ext cx="108680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1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0225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 rot="10800000" flipH="1">
            <a:off x="0" y="995424"/>
            <a:ext cx="8724899" cy="5208605"/>
          </a:xfrm>
          <a:prstGeom prst="parallelogram">
            <a:avLst>
              <a:gd name="adj" fmla="val 78373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0" y="995424"/>
            <a:ext cx="7674015" cy="5208608"/>
          </a:xfrm>
          <a:prstGeom prst="rtTriangl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梯形 7"/>
          <p:cNvSpPr/>
          <p:nvPr/>
        </p:nvSpPr>
        <p:spPr>
          <a:xfrm rot="10800000" flipH="1">
            <a:off x="8724899" y="995420"/>
            <a:ext cx="2773095" cy="5208606"/>
          </a:xfrm>
          <a:prstGeom prst="trapezoid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0800000">
            <a:off x="4653022" y="995418"/>
            <a:ext cx="4071873" cy="5208606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38475" y="2747010"/>
            <a:ext cx="5947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See You Ne</a:t>
            </a:r>
            <a:r>
              <a:rPr lang="en-US" altLang="zh-CN" sz="5400" dirty="0">
                <a:solidFill>
                  <a:srgbClr val="0F1C6F"/>
                </a:solidFill>
                <a:latin typeface="Times New Roman" panose="02020603050405020304" charset="0"/>
                <a:cs typeface="Times New Roman" panose="02020603050405020304" charset="0"/>
              </a:rPr>
              <a:t>xt Time!</a:t>
            </a:r>
            <a:endParaRPr lang="zh-CN" altLang="en-US" sz="5400" dirty="0">
              <a:solidFill>
                <a:srgbClr val="0F1C6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1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94625" y="3409406"/>
            <a:ext cx="7128769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Vertices, Edges and Faces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97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BED0A0-5074-4B3C-A640-25ED3AD49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14" y="2629131"/>
            <a:ext cx="6980958" cy="19961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4CBA63-0310-4A73-A87E-C5F0C6447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117" y="2292174"/>
            <a:ext cx="3861816" cy="26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0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0F42B9-EAD2-4029-BD4E-DED3B7C37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81" y="1465371"/>
            <a:ext cx="111537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6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21A675-1D4A-44CF-B472-B8C06905E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08" y="1481818"/>
            <a:ext cx="113157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0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6CD398-6173-4ED4-9058-8F73DFED9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35" y="1458943"/>
            <a:ext cx="110490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3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37B9C0-9469-44C6-B0D0-6B70531F6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96" y="1492373"/>
            <a:ext cx="112395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29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88A9F2-EAD8-4795-98AD-14323DA45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437"/>
            <a:ext cx="1111567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4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89</Words>
  <Application>Microsoft Office PowerPoint</Application>
  <PresentationFormat>宽屏</PresentationFormat>
  <Paragraphs>62</Paragraphs>
  <Slides>29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华文新魏</vt:lpstr>
      <vt:lpstr>微软雅黑</vt:lpstr>
      <vt:lpstr>Arial</vt:lpstr>
      <vt:lpstr>Arial Black</vt:lpstr>
      <vt:lpstr>High Tower Text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毛 剑宇</cp:lastModifiedBy>
  <cp:revision>332</cp:revision>
  <cp:lastPrinted>2020-09-04T07:31:11Z</cp:lastPrinted>
  <dcterms:created xsi:type="dcterms:W3CDTF">2019-06-04T06:52:00Z</dcterms:created>
  <dcterms:modified xsi:type="dcterms:W3CDTF">2021-08-26T02:49:06Z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