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380" r:id="rId4"/>
    <p:sldId id="312" r:id="rId5"/>
    <p:sldId id="3438" r:id="rId6"/>
    <p:sldId id="3439" r:id="rId7"/>
    <p:sldId id="3240" r:id="rId8"/>
    <p:sldId id="3387" r:id="rId9"/>
    <p:sldId id="3412" r:id="rId10"/>
    <p:sldId id="3437" r:id="rId11"/>
    <p:sldId id="3413" r:id="rId12"/>
    <p:sldId id="3393" r:id="rId13"/>
    <p:sldId id="3432" r:id="rId14"/>
    <p:sldId id="3433" r:id="rId15"/>
    <p:sldId id="3425" r:id="rId16"/>
    <p:sldId id="3414" r:id="rId17"/>
    <p:sldId id="3435" r:id="rId18"/>
    <p:sldId id="3415" r:id="rId19"/>
    <p:sldId id="3416" r:id="rId20"/>
    <p:sldId id="3429" r:id="rId21"/>
    <p:sldId id="3430" r:id="rId22"/>
    <p:sldId id="262" r:id="rId23"/>
  </p:sldIdLst>
  <p:sldSz cx="12192000" cy="6858000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4CB83E-5C2E-4122-978B-369D97DFC714}">
          <p14:sldIdLst>
            <p14:sldId id="256"/>
            <p14:sldId id="257"/>
            <p14:sldId id="380"/>
            <p14:sldId id="312"/>
            <p14:sldId id="3438"/>
            <p14:sldId id="3439"/>
            <p14:sldId id="3240"/>
            <p14:sldId id="3387"/>
            <p14:sldId id="3412"/>
            <p14:sldId id="3437"/>
            <p14:sldId id="3413"/>
            <p14:sldId id="3393"/>
            <p14:sldId id="3432"/>
            <p14:sldId id="3433"/>
            <p14:sldId id="3425"/>
            <p14:sldId id="3414"/>
            <p14:sldId id="3435"/>
            <p14:sldId id="3415"/>
            <p14:sldId id="3416"/>
            <p14:sldId id="3429"/>
            <p14:sldId id="343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C6F"/>
    <a:srgbClr val="22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48" autoAdjust="0"/>
    <p:restoredTop sz="93364"/>
  </p:normalViewPr>
  <p:slideViewPr>
    <p:cSldViewPr snapToGrid="0">
      <p:cViewPr varScale="1">
        <p:scale>
          <a:sx n="72" d="100"/>
          <a:sy n="72" d="100"/>
        </p:scale>
        <p:origin x="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0D48F1C5-2E4B-4BC8-9EDE-4E0D69146DBA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020AA61F-EBE5-4547-907E-CB7063895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9FBCB20C-7F4F-6D49-A9ED-152DBBA75259}" type="datetimeFigureOut">
              <a:rPr kumimoji="1" lang="zh-CN" altLang="en-US" smtClean="0"/>
              <a:t>2021/8/26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8" tIns="47774" rIns="95548" bIns="4777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0"/>
            <a:ext cx="5438140" cy="3907989"/>
          </a:xfrm>
          <a:prstGeom prst="rect">
            <a:avLst/>
          </a:prstGeom>
        </p:spPr>
        <p:txBody>
          <a:bodyPr vert="horz" lIns="95548" tIns="47774" rIns="95548" bIns="47774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D55B3D21-93D0-4B44-8188-17F3B79857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73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75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916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262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106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291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32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50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230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614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04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75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13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93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76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099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573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16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276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53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/>
          <p:cNvSpPr/>
          <p:nvPr userDrawn="1"/>
        </p:nvSpPr>
        <p:spPr>
          <a:xfrm>
            <a:off x="0" y="827314"/>
            <a:ext cx="12192000" cy="5508172"/>
          </a:xfrm>
          <a:prstGeom prst="snip1Rect">
            <a:avLst>
              <a:gd name="adj" fmla="val 50000"/>
            </a:avLst>
          </a:prstGeom>
          <a:solidFill>
            <a:srgbClr val="0F1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6635" y="2289514"/>
            <a:ext cx="772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AMC 10 </a:t>
            </a:r>
            <a:r>
              <a:rPr lang="zh-CN" altLang="en-US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美国数学竞赛</a:t>
            </a:r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334000" y="1165438"/>
            <a:ext cx="6868886" cy="42338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431321" y="3156856"/>
            <a:ext cx="825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559060" y="3282376"/>
            <a:ext cx="635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AMC 10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Advanced Class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Teacher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: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Mr.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Mao</a:t>
            </a:r>
            <a:endParaRPr lang="zh-CN" altLang="en-US" sz="3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You will learn…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743201" y="2280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743202" y="306464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743201" y="3869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Examples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横版.png" descr="横版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85145" y="304132"/>
            <a:ext cx="1351585" cy="4639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3"/>
          <p:cNvSpPr txBox="1"/>
          <p:nvPr userDrawn="1"/>
        </p:nvSpPr>
        <p:spPr>
          <a:xfrm>
            <a:off x="299085" y="6500495"/>
            <a:ext cx="4120515" cy="24621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1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通 向 海 外 一 流</a:t>
            </a:r>
            <a:r>
              <a:rPr lang="en-US" altLang="zh-CN" dirty="0"/>
              <a:t> </a:t>
            </a:r>
            <a:r>
              <a:rPr dirty="0"/>
              <a:t>大 学 的 留 学 早 培  |  Copyright © hybleland.com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Distance from point to plane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33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935E85-445B-41BF-9F9E-C61B64FEF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" y="1306698"/>
            <a:ext cx="10356765" cy="55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2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E58D6-04EE-49A2-8385-E77A17404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93" y="1552390"/>
            <a:ext cx="102774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7EDF99-E475-4CC6-9D7A-64CCA5A23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28" y="1499864"/>
            <a:ext cx="105918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41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9D3868-3181-4E1F-9CFE-67231A56D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8" y="1497135"/>
            <a:ext cx="104965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9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Sphere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6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EBB217-1F04-476E-9488-0B83D608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1" y="2252153"/>
            <a:ext cx="3867150" cy="1714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7DE594-3B24-417D-8B2F-281D90082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01" y="4132000"/>
            <a:ext cx="8296275" cy="1257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7A5884-BDDF-4BC5-B06F-FF38D6761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460" y="2195819"/>
            <a:ext cx="2716839" cy="25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1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4FF146-AD7D-41AB-A39F-725D98E27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1" y="3003657"/>
            <a:ext cx="3038475" cy="11525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A20FA1-6043-482F-8DB9-045849B8E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06036"/>
            <a:ext cx="12192000" cy="9235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CE9685-AF94-4695-86EA-070BA0F90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460" y="2195819"/>
            <a:ext cx="2716839" cy="25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35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66BCF0-C458-4E8E-A7DB-383564319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6" y="1582306"/>
            <a:ext cx="102870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63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DD04F7-C34F-4A2A-ACC7-DB4A9F494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14" y="1581150"/>
            <a:ext cx="104584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剪去单角 2"/>
          <p:cNvSpPr/>
          <p:nvPr/>
        </p:nvSpPr>
        <p:spPr>
          <a:xfrm>
            <a:off x="0" y="1380281"/>
            <a:ext cx="10810755" cy="1638300"/>
          </a:xfrm>
          <a:prstGeom prst="snip1Rect">
            <a:avLst>
              <a:gd name="adj" fmla="val 50000"/>
            </a:avLst>
          </a:prstGeom>
          <a:solidFill>
            <a:srgbClr val="222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6197962" y="1205454"/>
            <a:ext cx="4624367" cy="18247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28650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280204" y="948537"/>
            <a:ext cx="2870297" cy="2508194"/>
          </a:xfrm>
          <a:prstGeom prst="parallelogram">
            <a:avLst>
              <a:gd name="adj" fmla="val 36728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69671" y="1120676"/>
            <a:ext cx="1151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endParaRPr lang="en-US" sz="7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91382" y="1724626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99369" y="205064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8379" y="2353520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7384" y="266796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9" y="1401348"/>
            <a:ext cx="7671829" cy="163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249004"/>
            <a:ext cx="12192000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 16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Solid Geometry II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ea typeface="SF Pro"/>
                <a:cs typeface="Times New Roman" panose="02020603050405020304" charset="0"/>
                <a:sym typeface="+mn-ea"/>
              </a:rPr>
              <a:t>Tetrahedron and Sphere</a:t>
            </a:r>
            <a:endParaRPr lang="zh-CN" sz="6600" b="1" dirty="0">
              <a:solidFill>
                <a:srgbClr val="002060"/>
              </a:solidFill>
              <a:latin typeface="Times New Roman" panose="02020603050405020304" charset="0"/>
              <a:ea typeface="SF Pro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6D9DAC-9169-434D-B88B-1003AAA7E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90" y="1570238"/>
            <a:ext cx="105060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11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BF68A7-489D-42AD-9FBD-FA456BDFF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80" y="1508094"/>
            <a:ext cx="100393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36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0225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0800000" flipH="1">
            <a:off x="0" y="995424"/>
            <a:ext cx="8724899" cy="5208605"/>
          </a:xfrm>
          <a:prstGeom prst="parallelogram">
            <a:avLst>
              <a:gd name="adj" fmla="val 78373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995424"/>
            <a:ext cx="7674015" cy="5208608"/>
          </a:xfrm>
          <a:prstGeom prst="rtTriangl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0800000" flipH="1">
            <a:off x="8724899" y="995420"/>
            <a:ext cx="2773095" cy="5208606"/>
          </a:xfrm>
          <a:prstGeom prst="trapezoid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4653022" y="995418"/>
            <a:ext cx="4071873" cy="520860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38475" y="2747010"/>
            <a:ext cx="594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See You Ne</a:t>
            </a:r>
            <a:r>
              <a:rPr lang="en-US" altLang="zh-CN" sz="5400" dirty="0">
                <a:solidFill>
                  <a:srgbClr val="0F1C6F"/>
                </a:solidFill>
                <a:latin typeface="Times New Roman" panose="02020603050405020304" charset="0"/>
                <a:cs typeface="Times New Roman" panose="02020603050405020304" charset="0"/>
              </a:rPr>
              <a:t>xt Time!</a:t>
            </a:r>
            <a:endParaRPr lang="zh-CN" altLang="en-US" sz="5400" dirty="0">
              <a:solidFill>
                <a:srgbClr val="0F1C6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Regard Tetrahedron as a pyramid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B6B1AA-E1D6-45DE-AB41-8E54FFF5B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332" y="1540011"/>
            <a:ext cx="4041469" cy="46694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616DF5C-1188-47F2-A233-2F92D849C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43" y="3026730"/>
            <a:ext cx="3362325" cy="21717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22D896E-90B8-483D-999A-8642D1516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70" y="2372965"/>
            <a:ext cx="3859008" cy="4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0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DC7A81-5B74-4FAB-BD1D-A86DC88B2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3806"/>
            <a:ext cx="12192000" cy="28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0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8D57AE-39D6-49E4-9502-DAAE25D7C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5161"/>
            <a:ext cx="12192000" cy="218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4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3FABEB-A557-4FAC-8567-24D8AE386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95" y="1391667"/>
            <a:ext cx="105156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6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89A5AA-A3DC-4F44-BA6B-ED37A8172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69" y="1410023"/>
            <a:ext cx="105346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0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825D84-9872-4B28-9C6A-957C5AE79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171"/>
            <a:ext cx="104203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3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74</Words>
  <Application>Microsoft Office PowerPoint</Application>
  <PresentationFormat>宽屏</PresentationFormat>
  <Paragraphs>49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华文新魏</vt:lpstr>
      <vt:lpstr>微软雅黑</vt:lpstr>
      <vt:lpstr>Arial</vt:lpstr>
      <vt:lpstr>Arial Black</vt:lpstr>
      <vt:lpstr>High Tower Text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毛 剑宇</cp:lastModifiedBy>
  <cp:revision>333</cp:revision>
  <cp:lastPrinted>2020-09-04T07:31:11Z</cp:lastPrinted>
  <dcterms:created xsi:type="dcterms:W3CDTF">2019-06-04T06:52:00Z</dcterms:created>
  <dcterms:modified xsi:type="dcterms:W3CDTF">2021-08-26T02:54:09Z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