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12" r:id="rId4"/>
    <p:sldId id="3355" r:id="rId5"/>
    <p:sldId id="3401" r:id="rId6"/>
    <p:sldId id="380" r:id="rId7"/>
    <p:sldId id="3295" r:id="rId8"/>
    <p:sldId id="3240" r:id="rId9"/>
    <p:sldId id="3377" r:id="rId10"/>
    <p:sldId id="3380" r:id="rId11"/>
    <p:sldId id="3419" r:id="rId12"/>
    <p:sldId id="3382" r:id="rId13"/>
    <p:sldId id="3402" r:id="rId14"/>
    <p:sldId id="3403" r:id="rId15"/>
    <p:sldId id="3383" r:id="rId16"/>
    <p:sldId id="3413" r:id="rId17"/>
    <p:sldId id="3393" r:id="rId18"/>
    <p:sldId id="3414" r:id="rId19"/>
    <p:sldId id="3415" r:id="rId20"/>
    <p:sldId id="3416" r:id="rId21"/>
    <p:sldId id="3420" r:id="rId22"/>
    <p:sldId id="3404" r:id="rId23"/>
    <p:sldId id="3417" r:id="rId24"/>
    <p:sldId id="3395" r:id="rId25"/>
    <p:sldId id="3418" r:id="rId26"/>
    <p:sldId id="3391" r:id="rId27"/>
    <p:sldId id="3394" r:id="rId28"/>
    <p:sldId id="3398" r:id="rId29"/>
    <p:sldId id="262" r:id="rId30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12"/>
            <p14:sldId id="3355"/>
            <p14:sldId id="3401"/>
            <p14:sldId id="380"/>
            <p14:sldId id="3295"/>
            <p14:sldId id="3240"/>
            <p14:sldId id="3377"/>
            <p14:sldId id="3380"/>
            <p14:sldId id="3419"/>
            <p14:sldId id="3382"/>
            <p14:sldId id="3402"/>
            <p14:sldId id="3403"/>
            <p14:sldId id="3383"/>
            <p14:sldId id="3413"/>
            <p14:sldId id="3393"/>
            <p14:sldId id="3414"/>
            <p14:sldId id="3415"/>
            <p14:sldId id="3416"/>
            <p14:sldId id="3420"/>
            <p14:sldId id="3404"/>
            <p14:sldId id="3417"/>
            <p14:sldId id="3395"/>
            <p14:sldId id="3418"/>
            <p14:sldId id="3391"/>
            <p14:sldId id="3394"/>
            <p14:sldId id="339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19" autoAdjust="0"/>
    <p:restoredTop sz="93364"/>
  </p:normalViewPr>
  <p:slideViewPr>
    <p:cSldViewPr snapToGrid="0">
      <p:cViewPr varScale="1">
        <p:scale>
          <a:sx n="73" d="100"/>
          <a:sy n="73" d="100"/>
        </p:scale>
        <p:origin x="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2021/8/27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60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615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509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879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813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376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48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944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966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54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7269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390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172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111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7449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7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00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46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397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5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2EF012-951B-4C07-B65D-FB83CD2C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79059"/>
            <a:ext cx="11826240" cy="28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8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0229E5-7183-4F22-82B4-BD6DD46AA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2663"/>
            <a:ext cx="12192000" cy="39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81943" y="3429000"/>
            <a:ext cx="710619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Problems of “Shaking Hands”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27719-E8A3-44BC-A878-A823E529C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4238"/>
            <a:ext cx="12192000" cy="2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5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AE4F82-29EA-48C0-B21D-077141E0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083"/>
            <a:ext cx="12192000" cy="32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8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0C08C3-688F-4855-9A7B-C19BDD8F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7673"/>
            <a:ext cx="12182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9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FC21F9-78A3-4F06-BA51-DF51E226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839"/>
            <a:ext cx="121062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5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919548" y="3429000"/>
            <a:ext cx="6230983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“Plug-in” Method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0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3325F8-29EE-46D8-811B-1FAE673B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1505902"/>
            <a:ext cx="120300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87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F679B7-867E-4C08-9B64-40ADE84E5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71068"/>
            <a:ext cx="11963655" cy="216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5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r>
              <a:rPr lang="en-US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03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ea typeface="SF Pro"/>
                <a:cs typeface="Times New Roman" panose="02020603050405020304" charset="0"/>
                <a:sym typeface="+mn-ea"/>
              </a:rPr>
              <a:t>Counting III-Combination 1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59024C-CFE6-4D7A-8454-74E61873E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119"/>
            <a:ext cx="12134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695303" y="3429000"/>
            <a:ext cx="6801393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Increasing/Decreasing Number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4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CC64B-427A-4302-B684-52E732829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632902"/>
            <a:ext cx="4410075" cy="523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D3D692-398E-4308-BF73-E5A0E1C0A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" y="2405062"/>
            <a:ext cx="11763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84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738236-69B2-4B38-BECD-BC237813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475694"/>
            <a:ext cx="11820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1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48A012-EC3C-41C5-A9B1-6D7BF40A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7836"/>
            <a:ext cx="12192000" cy="38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21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016E11-3504-4320-AAD0-FFA0E937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642427"/>
            <a:ext cx="4619625" cy="504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62F9CA-B3D7-4FF0-AA98-BE879D1E0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" y="2479993"/>
            <a:ext cx="118014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9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1B7340-3045-4360-9313-C8C23C65F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48617"/>
            <a:ext cx="118776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1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E84939-2E26-4040-9345-D9A99752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761807"/>
            <a:ext cx="3429000" cy="485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9D5782-6854-45E6-BC87-C2A7583C0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2526982"/>
            <a:ext cx="11963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6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B337CC-4425-428B-904E-4439CDD6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2" y="1481954"/>
            <a:ext cx="119538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75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45C264-B141-4ACA-AB45-82251753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2242048"/>
            <a:ext cx="12096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673D50-79F4-4C15-AD2C-D34967F6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436370"/>
            <a:ext cx="120205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844AD1-4816-4E0C-BC30-3699DB789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381250"/>
            <a:ext cx="12039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4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81943" y="3409406"/>
            <a:ext cx="728907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Combination Basic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81030-9FF3-4223-AC18-2A45F712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613"/>
            <a:ext cx="2081349" cy="561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94BE61-3CA4-465D-82F1-89D33281A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1403985"/>
            <a:ext cx="9705975" cy="356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1B1BD3-26BA-4976-A1A4-FCF7E4ED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512571"/>
            <a:ext cx="9523095" cy="26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A3C888-4E14-44AA-A5DF-F5214E8FD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9764"/>
            <a:ext cx="12192000" cy="25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3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88</Words>
  <Application>Microsoft Office PowerPoint</Application>
  <PresentationFormat>宽屏</PresentationFormat>
  <Paragraphs>60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356</cp:revision>
  <cp:lastPrinted>2020-06-19T07:59:04Z</cp:lastPrinted>
  <dcterms:created xsi:type="dcterms:W3CDTF">2019-06-04T06:52:00Z</dcterms:created>
  <dcterms:modified xsi:type="dcterms:W3CDTF">2021-08-27T07:42:13Z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