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580" r:id="rId4"/>
    <p:sldId id="3619" r:id="rId5"/>
    <p:sldId id="3620" r:id="rId6"/>
    <p:sldId id="3621" r:id="rId7"/>
    <p:sldId id="3622" r:id="rId8"/>
    <p:sldId id="3624" r:id="rId9"/>
    <p:sldId id="3625" r:id="rId10"/>
    <p:sldId id="3444" r:id="rId11"/>
    <p:sldId id="3606" r:id="rId12"/>
    <p:sldId id="3607" r:id="rId13"/>
    <p:sldId id="3608" r:id="rId14"/>
    <p:sldId id="3626" r:id="rId15"/>
    <p:sldId id="3627" r:id="rId16"/>
    <p:sldId id="3612" r:id="rId17"/>
    <p:sldId id="3610" r:id="rId18"/>
    <p:sldId id="3611" r:id="rId19"/>
    <p:sldId id="3614" r:id="rId20"/>
    <p:sldId id="262" r:id="rId21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580"/>
            <p14:sldId id="3619"/>
            <p14:sldId id="3620"/>
            <p14:sldId id="3621"/>
            <p14:sldId id="3622"/>
            <p14:sldId id="3624"/>
            <p14:sldId id="3625"/>
            <p14:sldId id="3444"/>
            <p14:sldId id="3606"/>
            <p14:sldId id="3607"/>
            <p14:sldId id="3608"/>
            <p14:sldId id="3626"/>
            <p14:sldId id="3627"/>
            <p14:sldId id="3612"/>
            <p14:sldId id="3610"/>
            <p14:sldId id="3611"/>
            <p14:sldId id="361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40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07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401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90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58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303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07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15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95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05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41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63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94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41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7D8EF-9EFC-4802-B5F3-79AEA2D4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089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2725A8-7CEC-49C3-B36E-F8618BE8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294"/>
            <a:ext cx="12192000" cy="24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2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84C3E9-1223-407F-B8FE-E003ECBE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075"/>
            <a:ext cx="12192000" cy="29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EA8AD-D6BA-457A-804A-31E85EAC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240"/>
            <a:ext cx="12192000" cy="20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69ED2B-0F27-46E0-8C00-DF7EDC75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798"/>
            <a:ext cx="12192000" cy="462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0C1CFE-B745-4798-9E27-7D43D4DE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8667"/>
            <a:ext cx="12192000" cy="17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Inverse Application of Vieta’s Theorem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8B424-3950-46D0-B07E-1319C6D0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2925"/>
            <a:ext cx="12192000" cy="35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1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0BF32C-2F90-48CA-B21F-C6F43B6E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7482"/>
            <a:ext cx="12192000" cy="33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20730D-D003-43B0-B268-D5ADC7A9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2219"/>
            <a:ext cx="12192000" cy="25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4675" y="1050454"/>
            <a:ext cx="174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22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Polynomial II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8CEA49-3B5D-473F-BA18-3504FE84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836"/>
            <a:ext cx="12192000" cy="50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ABE724-CE10-4A07-889F-436989174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73693"/>
            <a:ext cx="10382509" cy="53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E93A9-3EB9-46DA-953E-60963830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1335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FA4DB-B185-4258-8CAC-5C400E84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7" y="1810073"/>
            <a:ext cx="8401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3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BAED4A-6875-4FBD-A8C7-3C1E1E63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828893"/>
            <a:ext cx="8572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BF0C63-AF4E-484A-95B4-C4926355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0" y="1897463"/>
            <a:ext cx="10401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Coefficient and Roots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62</Words>
  <Application>Microsoft Office PowerPoint</Application>
  <PresentationFormat>宽屏</PresentationFormat>
  <Paragraphs>42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359</cp:revision>
  <cp:lastPrinted>2020-09-04T07:31:11Z</cp:lastPrinted>
  <dcterms:created xsi:type="dcterms:W3CDTF">2019-06-04T06:52:00Z</dcterms:created>
  <dcterms:modified xsi:type="dcterms:W3CDTF">2021-10-29T04:32:47Z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