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487" r:id="rId5"/>
    <p:sldId id="307" r:id="rId6"/>
    <p:sldId id="474" r:id="rId7"/>
    <p:sldId id="259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6" r:id="rId18"/>
    <p:sldId id="484" r:id="rId19"/>
    <p:sldId id="485" r:id="rId20"/>
    <p:sldId id="258" r:id="rId21"/>
    <p:sldId id="488" r:id="rId22"/>
    <p:sldId id="260" r:id="rId23"/>
    <p:sldId id="261" r:id="rId24"/>
    <p:sldId id="262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8" r:id="rId34"/>
    <p:sldId id="499" r:id="rId35"/>
    <p:sldId id="500" r:id="rId36"/>
    <p:sldId id="501" r:id="rId37"/>
    <p:sldId id="502" r:id="rId38"/>
    <p:sldId id="503" r:id="rId39"/>
    <p:sldId id="287" r:id="rId4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0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郑 泽宇" userId="09ba052882fa8d98" providerId="LiveId" clId="{2E44E031-0417-4414-A17E-5A1CCCDCF727}"/>
    <pc:docChg chg="addSld delSld modSld">
      <pc:chgData name="郑 泽宇" userId="09ba052882fa8d98" providerId="LiveId" clId="{2E44E031-0417-4414-A17E-5A1CCCDCF727}" dt="2021-02-01T01:30:48.452" v="1"/>
      <pc:docMkLst>
        <pc:docMk/>
      </pc:docMkLst>
      <pc:sldChg chg="add del">
        <pc:chgData name="郑 泽宇" userId="09ba052882fa8d98" providerId="LiveId" clId="{2E44E031-0417-4414-A17E-5A1CCCDCF727}" dt="2021-02-01T01:30:48.452" v="1"/>
        <pc:sldMkLst>
          <pc:docMk/>
          <pc:sldMk cId="3997972847" sldId="31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11" y="181500"/>
            <a:ext cx="1168617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4873"/>
            <a:ext cx="8562974" cy="304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80744"/>
            <a:ext cx="10811510" cy="1638300"/>
          </a:xfrm>
          <a:custGeom>
            <a:avLst/>
            <a:gdLst/>
            <a:ahLst/>
            <a:cxnLst/>
            <a:rect l="l" t="t" r="r" b="b"/>
            <a:pathLst>
              <a:path w="10811510" h="1638300">
                <a:moveTo>
                  <a:pt x="9992106" y="0"/>
                </a:moveTo>
                <a:lnTo>
                  <a:pt x="0" y="0"/>
                </a:lnTo>
                <a:lnTo>
                  <a:pt x="0" y="1638300"/>
                </a:lnTo>
                <a:lnTo>
                  <a:pt x="10811256" y="1638300"/>
                </a:lnTo>
                <a:lnTo>
                  <a:pt x="10811256" y="819150"/>
                </a:lnTo>
                <a:lnTo>
                  <a:pt x="9992106" y="0"/>
                </a:lnTo>
                <a:close/>
              </a:path>
            </a:pathLst>
          </a:custGeom>
          <a:solidFill>
            <a:srgbClr val="212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80744"/>
            <a:ext cx="10811510" cy="1638300"/>
          </a:xfrm>
          <a:custGeom>
            <a:avLst/>
            <a:gdLst/>
            <a:ahLst/>
            <a:cxnLst/>
            <a:rect l="l" t="t" r="r" b="b"/>
            <a:pathLst>
              <a:path w="10811510" h="1638300">
                <a:moveTo>
                  <a:pt x="0" y="0"/>
                </a:moveTo>
                <a:lnTo>
                  <a:pt x="9992106" y="0"/>
                </a:lnTo>
                <a:lnTo>
                  <a:pt x="10811256" y="819150"/>
                </a:lnTo>
                <a:lnTo>
                  <a:pt x="10811256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9424"/>
            <a:ext cx="10822305" cy="2400300"/>
          </a:xfrm>
          <a:custGeom>
            <a:avLst/>
            <a:gdLst/>
            <a:ahLst/>
            <a:cxnLst/>
            <a:rect l="l" t="t" r="r" b="b"/>
            <a:pathLst>
              <a:path w="10822305" h="2400300">
                <a:moveTo>
                  <a:pt x="10821924" y="576059"/>
                </a:moveTo>
                <a:lnTo>
                  <a:pt x="8724900" y="576059"/>
                </a:lnTo>
                <a:lnTo>
                  <a:pt x="8724900" y="0"/>
                </a:lnTo>
                <a:lnTo>
                  <a:pt x="0" y="0"/>
                </a:lnTo>
                <a:lnTo>
                  <a:pt x="0" y="761987"/>
                </a:lnTo>
                <a:lnTo>
                  <a:pt x="6669367" y="761987"/>
                </a:lnTo>
                <a:lnTo>
                  <a:pt x="10821924" y="2400287"/>
                </a:lnTo>
                <a:lnTo>
                  <a:pt x="10821924" y="576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0415" y="947928"/>
            <a:ext cx="2870200" cy="2508885"/>
          </a:xfrm>
          <a:custGeom>
            <a:avLst/>
            <a:gdLst/>
            <a:ahLst/>
            <a:cxnLst/>
            <a:rect l="l" t="t" r="r" b="b"/>
            <a:pathLst>
              <a:path w="2870200" h="2508885">
                <a:moveTo>
                  <a:pt x="2869692" y="0"/>
                </a:moveTo>
                <a:lnTo>
                  <a:pt x="921321" y="0"/>
                </a:lnTo>
                <a:lnTo>
                  <a:pt x="0" y="2508504"/>
                </a:lnTo>
                <a:lnTo>
                  <a:pt x="1948370" y="2508504"/>
                </a:lnTo>
                <a:lnTo>
                  <a:pt x="2869692" y="0"/>
                </a:lnTo>
                <a:close/>
              </a:path>
            </a:pathLst>
          </a:custGeom>
          <a:solidFill>
            <a:srgbClr val="0F1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90900" y="1725168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99559" y="2051304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888992" y="2353055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676900" y="2668524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201924" y="1402080"/>
            <a:ext cx="7671803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4873"/>
            <a:ext cx="8562974" cy="3044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7214" y="2757170"/>
            <a:ext cx="59575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821182"/>
            <a:ext cx="12204700" cy="5520690"/>
            <a:chOff x="-6350" y="821182"/>
            <a:chExt cx="12204700" cy="5520690"/>
          </a:xfrm>
        </p:grpSpPr>
        <p:sp>
          <p:nvSpPr>
            <p:cNvPr id="3" name="object 3"/>
            <p:cNvSpPr/>
            <p:nvPr/>
          </p:nvSpPr>
          <p:spPr>
            <a:xfrm>
              <a:off x="0" y="827532"/>
              <a:ext cx="12192000" cy="5507990"/>
            </a:xfrm>
            <a:custGeom>
              <a:avLst/>
              <a:gdLst/>
              <a:ahLst/>
              <a:cxnLst/>
              <a:rect l="l" t="t" r="r" b="b"/>
              <a:pathLst>
                <a:path w="12192000" h="5507990">
                  <a:moveTo>
                    <a:pt x="9438132" y="0"/>
                  </a:moveTo>
                  <a:lnTo>
                    <a:pt x="0" y="0"/>
                  </a:lnTo>
                  <a:lnTo>
                    <a:pt x="0" y="5507736"/>
                  </a:lnTo>
                  <a:lnTo>
                    <a:pt x="12192000" y="5507736"/>
                  </a:lnTo>
                  <a:lnTo>
                    <a:pt x="12192000" y="2753868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0F1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27532"/>
              <a:ext cx="12192000" cy="5507990"/>
            </a:xfrm>
            <a:custGeom>
              <a:avLst/>
              <a:gdLst/>
              <a:ahLst/>
              <a:cxnLst/>
              <a:rect l="l" t="t" r="r" b="b"/>
              <a:pathLst>
                <a:path w="12192000" h="5507990">
                  <a:moveTo>
                    <a:pt x="0" y="0"/>
                  </a:moveTo>
                  <a:lnTo>
                    <a:pt x="9438132" y="0"/>
                  </a:lnTo>
                  <a:lnTo>
                    <a:pt x="12192000" y="2753868"/>
                  </a:lnTo>
                  <a:lnTo>
                    <a:pt x="12192000" y="5507736"/>
                  </a:lnTo>
                  <a:lnTo>
                    <a:pt x="0" y="5507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5373" y="2281199"/>
            <a:ext cx="5957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>
                <a:solidFill>
                  <a:srgbClr val="FFFFFF"/>
                </a:solidFill>
                <a:latin typeface="华文新魏"/>
                <a:cs typeface="华文新魏"/>
              </a:rPr>
              <a:t>AMC</a:t>
            </a:r>
            <a:r>
              <a:rPr sz="4800" spc="-4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4800" spc="-5">
                <a:solidFill>
                  <a:srgbClr val="FFFFFF"/>
                </a:solidFill>
                <a:latin typeface="华文新魏"/>
                <a:cs typeface="华文新魏"/>
              </a:rPr>
              <a:t>1</a:t>
            </a:r>
            <a:r>
              <a:rPr lang="en-US" altLang="zh-CN" sz="4800" spc="-5">
                <a:solidFill>
                  <a:srgbClr val="FFFFFF"/>
                </a:solidFill>
                <a:latin typeface="华文新魏"/>
                <a:cs typeface="华文新魏"/>
              </a:rPr>
              <a:t>0</a:t>
            </a:r>
            <a:r>
              <a:rPr sz="4800" spc="-3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4800" dirty="0">
                <a:solidFill>
                  <a:srgbClr val="FFFFFF"/>
                </a:solidFill>
                <a:latin typeface="华文新魏"/>
                <a:cs typeface="华文新魏"/>
              </a:rPr>
              <a:t>美国数学竞赛</a:t>
            </a:r>
            <a:endParaRPr sz="4800" dirty="0">
              <a:latin typeface="华文新魏"/>
              <a:cs typeface="华文新魏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2054" y="1165860"/>
            <a:ext cx="11760200" cy="4227195"/>
            <a:chOff x="432054" y="1165860"/>
            <a:chExt cx="11760200" cy="4227195"/>
          </a:xfrm>
        </p:grpSpPr>
        <p:sp>
          <p:nvSpPr>
            <p:cNvPr id="7" name="object 7"/>
            <p:cNvSpPr/>
            <p:nvPr/>
          </p:nvSpPr>
          <p:spPr>
            <a:xfrm>
              <a:off x="5334003" y="1165860"/>
              <a:ext cx="6858000" cy="4227195"/>
            </a:xfrm>
            <a:custGeom>
              <a:avLst/>
              <a:gdLst/>
              <a:ahLst/>
              <a:cxnLst/>
              <a:rect l="l" t="t" r="r" b="b"/>
              <a:pathLst>
                <a:path w="6858000" h="4227195">
                  <a:moveTo>
                    <a:pt x="6858000" y="0"/>
                  </a:moveTo>
                  <a:lnTo>
                    <a:pt x="0" y="0"/>
                  </a:lnTo>
                  <a:lnTo>
                    <a:pt x="6858000" y="422709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054" y="3156966"/>
              <a:ext cx="8255634" cy="0"/>
            </a:xfrm>
            <a:custGeom>
              <a:avLst/>
              <a:gdLst/>
              <a:ahLst/>
              <a:cxnLst/>
              <a:rect l="l" t="t" r="r" b="b"/>
              <a:pathLst>
                <a:path w="8255634">
                  <a:moveTo>
                    <a:pt x="0" y="0"/>
                  </a:moveTo>
                  <a:lnTo>
                    <a:pt x="8255482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37798" y="3284918"/>
            <a:ext cx="42856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AMC </a:t>
            </a:r>
            <a:r>
              <a:rPr lang="en-US"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0 Advanced</a:t>
            </a:r>
            <a:r>
              <a:rPr sz="3200" spc="-50" dirty="0">
                <a:solidFill>
                  <a:srgbClr val="FFFFFF"/>
                </a:solidFill>
                <a:latin typeface="High Tower Text"/>
                <a:cs typeface="High Tower Tex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Class  Teacher </a:t>
            </a:r>
            <a:r>
              <a:rPr sz="3200" dirty="0">
                <a:solidFill>
                  <a:srgbClr val="FFFFFF"/>
                </a:solidFill>
                <a:latin typeface="High Tower Text"/>
                <a:cs typeface="High Tower Text"/>
              </a:rPr>
              <a:t>: Mr.</a:t>
            </a:r>
            <a:r>
              <a:rPr sz="3200" spc="-25" dirty="0">
                <a:solidFill>
                  <a:srgbClr val="FFFFFF"/>
                </a:solidFill>
                <a:latin typeface="High Tower Text"/>
                <a:cs typeface="High Tower Text"/>
              </a:rPr>
              <a:t> </a:t>
            </a:r>
            <a:r>
              <a:rPr sz="3200" dirty="0">
                <a:solidFill>
                  <a:srgbClr val="FFFFFF"/>
                </a:solidFill>
                <a:latin typeface="High Tower Text"/>
                <a:cs typeface="High Tower Text"/>
              </a:rPr>
              <a:t>Zheng</a:t>
            </a:r>
            <a:endParaRPr sz="3200" dirty="0">
              <a:latin typeface="High Tower Text"/>
              <a:cs typeface="High Towe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</p:spTree>
    <p:extLst>
      <p:ext uri="{BB962C8B-B14F-4D97-AF65-F5344CB8AC3E}">
        <p14:creationId xmlns:p14="http://schemas.microsoft.com/office/powerpoint/2010/main" val="167435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AE58E8-82BC-43D0-9EA4-DCC45483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1295400"/>
            <a:ext cx="1126964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4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C</a:t>
            </a:r>
            <a:r>
              <a:rPr lang="en-US" altLang="zh-CN" sz="2800" spc="-10" dirty="0">
                <a:solidFill>
                  <a:srgbClr val="0F1C6E"/>
                </a:solidFill>
                <a:latin typeface="Arial Black"/>
                <a:cs typeface="Arial Black"/>
              </a:rPr>
              <a:t>ompleting Square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3009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</p:spTree>
    <p:extLst>
      <p:ext uri="{BB962C8B-B14F-4D97-AF65-F5344CB8AC3E}">
        <p14:creationId xmlns:p14="http://schemas.microsoft.com/office/powerpoint/2010/main" val="196693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A8003-3391-49A5-9F7E-288855ED9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1037417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31C00B-125B-4F7C-AA6B-DB94DF44E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909764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5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D</a:t>
            </a:r>
            <a:r>
              <a:rPr lang="en-US" altLang="zh-CN" sz="2800" spc="-10" dirty="0">
                <a:solidFill>
                  <a:srgbClr val="0F1C6E"/>
                </a:solidFill>
                <a:latin typeface="Arial Black"/>
                <a:cs typeface="Arial Black"/>
              </a:rPr>
              <a:t>iscriminant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738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</p:spTree>
    <p:extLst>
      <p:ext uri="{BB962C8B-B14F-4D97-AF65-F5344CB8AC3E}">
        <p14:creationId xmlns:p14="http://schemas.microsoft.com/office/powerpoint/2010/main" val="170830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35B2FE-C83A-45FF-A5CD-8CA4DE67B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161259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6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Vieta's Formula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10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340" y="1090917"/>
            <a:ext cx="10223260" cy="426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solidFill>
                  <a:srgbClr val="FFFFFF"/>
                </a:solidFill>
                <a:latin typeface="华文新魏"/>
                <a:cs typeface="华文新魏"/>
              </a:rPr>
              <a:t>0</a:t>
            </a:r>
            <a:endParaRPr sz="7200" dirty="0">
              <a:latin typeface="华文新魏"/>
              <a:cs typeface="华文新魏"/>
            </a:endParaRPr>
          </a:p>
          <a:p>
            <a:pPr marL="12700">
              <a:lnSpc>
                <a:spcPts val="8510"/>
              </a:lnSpc>
            </a:pPr>
            <a:r>
              <a:rPr sz="7200" b="1" spc="-10" dirty="0">
                <a:solidFill>
                  <a:srgbClr val="FFFFFF"/>
                </a:solidFill>
                <a:latin typeface="华文新魏"/>
                <a:cs typeface="华文新魏"/>
              </a:rPr>
              <a:t>1</a:t>
            </a:r>
            <a:endParaRPr lang="en-US" sz="7200" dirty="0">
              <a:latin typeface="华文新魏"/>
              <a:cs typeface="华文新魏"/>
            </a:endParaRPr>
          </a:p>
          <a:p>
            <a:pPr marR="5080" indent="-104139" algn="ctr">
              <a:lnSpc>
                <a:spcPts val="7920"/>
              </a:lnSpc>
              <a:spcBef>
                <a:spcPts val="135"/>
              </a:spcBef>
            </a:pPr>
            <a:r>
              <a:rPr lang="en-US" sz="6600" b="1" dirty="0">
                <a:solidFill>
                  <a:srgbClr val="001F5F"/>
                </a:solidFill>
                <a:latin typeface="Times New Roman"/>
                <a:cs typeface="Times New Roman"/>
              </a:rPr>
              <a:t>Lesson</a:t>
            </a:r>
            <a:r>
              <a:rPr lang="en-US" sz="66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66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6600" b="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</a:p>
          <a:p>
            <a:pPr marR="5080" algn="ctr">
              <a:lnSpc>
                <a:spcPts val="7920"/>
              </a:lnSpc>
              <a:spcBef>
                <a:spcPts val="135"/>
              </a:spcBef>
            </a:pPr>
            <a:r>
              <a:rPr lang="en-US" sz="6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Topics in Algebra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56" y="1659295"/>
            <a:ext cx="11594599" cy="377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65" y="1857020"/>
            <a:ext cx="11316893" cy="38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58" y="1478321"/>
            <a:ext cx="11594187" cy="342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611" y="4960916"/>
            <a:ext cx="11551090" cy="1854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628" y="1507354"/>
            <a:ext cx="10373744" cy="512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4405"/>
            <a:ext cx="12191999" cy="6490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A7FA0-C689-4745-A187-233DF8C25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1087906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7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Arithmetic Mean-Geometric Mean Inequality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4273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</p:spTree>
    <p:extLst>
      <p:ext uri="{BB962C8B-B14F-4D97-AF65-F5344CB8AC3E}">
        <p14:creationId xmlns:p14="http://schemas.microsoft.com/office/powerpoint/2010/main" val="62379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699825-C283-4520-80F1-642F31967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0" y="1295400"/>
            <a:ext cx="109362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9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8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Binomial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303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040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1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Absolute Value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4E678F-F5EC-4130-BD00-7282B296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81175"/>
            <a:ext cx="4343400" cy="3295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E2C3AD-0D4D-45A7-95D2-432D47515F64}"/>
              </a:ext>
            </a:extLst>
          </p:cNvPr>
          <p:cNvSpPr/>
          <p:nvPr/>
        </p:nvSpPr>
        <p:spPr>
          <a:xfrm>
            <a:off x="8839200" y="51816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400" b="1" dirty="0"/>
              <a:t>Pascal triangle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6904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2F9AB-079B-4061-A533-B46EC12B5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23048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9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Partition Ratio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2385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1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790" y="1619250"/>
            <a:ext cx="7448805" cy="162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08" y="4045316"/>
            <a:ext cx="8734138" cy="742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1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2803" y="1740002"/>
            <a:ext cx="6181326" cy="82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281" y="3953283"/>
            <a:ext cx="6352764" cy="76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25739F-7ECA-490C-8282-CDAE9EFC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673511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0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10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Polynomial Remainder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3696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1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CD1F8-245C-4A9B-B4F5-1ABBA6CB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9083827" cy="52186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48B3D6-021C-427C-84A2-2AEAB131BF80}"/>
              </a:ext>
            </a:extLst>
          </p:cNvPr>
          <p:cNvSpPr/>
          <p:nvPr/>
        </p:nvSpPr>
        <p:spPr>
          <a:xfrm>
            <a:off x="5715000" y="5486400"/>
            <a:ext cx="2819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8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1CA7B-AC87-484B-8BEB-26856BD2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0" y="1295400"/>
            <a:ext cx="1090764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25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0080"/>
            <a:ext cx="11498580" cy="5564505"/>
            <a:chOff x="0" y="640080"/>
            <a:chExt cx="11498580" cy="5564505"/>
          </a:xfrm>
        </p:grpSpPr>
        <p:sp>
          <p:nvSpPr>
            <p:cNvPr id="3" name="object 3"/>
            <p:cNvSpPr/>
            <p:nvPr/>
          </p:nvSpPr>
          <p:spPr>
            <a:xfrm>
              <a:off x="0" y="640080"/>
              <a:ext cx="8724900" cy="762000"/>
            </a:xfrm>
            <a:custGeom>
              <a:avLst/>
              <a:gdLst/>
              <a:ahLst/>
              <a:cxnLst/>
              <a:rect l="l" t="t" r="r" b="b"/>
              <a:pathLst>
                <a:path w="8724900" h="762000">
                  <a:moveTo>
                    <a:pt x="87249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8724900" y="762000"/>
                  </a:lnTo>
                  <a:lnTo>
                    <a:pt x="8724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95184"/>
              <a:ext cx="8724900" cy="5209540"/>
            </a:xfrm>
            <a:custGeom>
              <a:avLst/>
              <a:gdLst/>
              <a:ahLst/>
              <a:cxnLst/>
              <a:rect l="l" t="t" r="r" b="b"/>
              <a:pathLst>
                <a:path w="8724900" h="5209540">
                  <a:moveTo>
                    <a:pt x="8724900" y="5209032"/>
                  </a:moveTo>
                  <a:lnTo>
                    <a:pt x="4642434" y="0"/>
                  </a:lnTo>
                  <a:lnTo>
                    <a:pt x="12" y="0"/>
                  </a:lnTo>
                  <a:lnTo>
                    <a:pt x="0" y="5209019"/>
                  </a:lnTo>
                  <a:lnTo>
                    <a:pt x="4082453" y="5209019"/>
                  </a:lnTo>
                  <a:lnTo>
                    <a:pt x="8724900" y="5209032"/>
                  </a:lnTo>
                  <a:close/>
                </a:path>
              </a:pathLst>
            </a:custGeom>
            <a:solidFill>
              <a:srgbClr val="0F1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772" y="995171"/>
              <a:ext cx="6845934" cy="5209540"/>
            </a:xfrm>
            <a:custGeom>
              <a:avLst/>
              <a:gdLst/>
              <a:ahLst/>
              <a:cxnLst/>
              <a:rect l="l" t="t" r="r" b="b"/>
              <a:pathLst>
                <a:path w="6845934" h="5209540">
                  <a:moveTo>
                    <a:pt x="6845808" y="0"/>
                  </a:moveTo>
                  <a:lnTo>
                    <a:pt x="4072128" y="0"/>
                  </a:lnTo>
                  <a:lnTo>
                    <a:pt x="0" y="0"/>
                  </a:lnTo>
                  <a:lnTo>
                    <a:pt x="4072128" y="5209032"/>
                  </a:lnTo>
                  <a:lnTo>
                    <a:pt x="6845808" y="5209032"/>
                  </a:lnTo>
                  <a:lnTo>
                    <a:pt x="6845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7214" y="2757170"/>
            <a:ext cx="5589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See </a:t>
            </a:r>
            <a:r>
              <a:rPr spc="-180" dirty="0"/>
              <a:t>You </a:t>
            </a:r>
            <a:r>
              <a:rPr spc="-5" dirty="0"/>
              <a:t>Ne</a:t>
            </a:r>
            <a:r>
              <a:rPr spc="-5" dirty="0">
                <a:solidFill>
                  <a:srgbClr val="0F1C6E"/>
                </a:solidFill>
              </a:rPr>
              <a:t>xt</a:t>
            </a:r>
            <a:r>
              <a:rPr spc="-204" dirty="0">
                <a:solidFill>
                  <a:srgbClr val="0F1C6E"/>
                </a:solidFill>
              </a:rPr>
              <a:t> </a:t>
            </a:r>
            <a:r>
              <a:rPr spc="-40" dirty="0">
                <a:solidFill>
                  <a:srgbClr val="0F1C6E"/>
                </a:solidFill>
              </a:rPr>
              <a:t>Time!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</p:spTree>
    <p:extLst>
      <p:ext uri="{BB962C8B-B14F-4D97-AF65-F5344CB8AC3E}">
        <p14:creationId xmlns:p14="http://schemas.microsoft.com/office/powerpoint/2010/main" val="101198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749782-8B62-4D58-B4AB-EAB833A7D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" y="1295400"/>
            <a:ext cx="1067901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2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Integral Function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5902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B5207F-F6AA-469E-BECF-1FA567413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" y="1316749"/>
            <a:ext cx="11526859" cy="2076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0D239-693C-49A8-99EC-EDB6A34C2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1295400"/>
            <a:ext cx="1106006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3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Base-n a.k.a. n-adic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4563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127</Words>
  <Application>Microsoft Office PowerPoint</Application>
  <PresentationFormat>宽屏</PresentationFormat>
  <Paragraphs>54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华文新魏</vt:lpstr>
      <vt:lpstr>Arial Black</vt:lpstr>
      <vt:lpstr>Calibri</vt:lpstr>
      <vt:lpstr>High Tower Text</vt:lpstr>
      <vt:lpstr>Times New Roman</vt:lpstr>
      <vt:lpstr>Office Theme</vt:lpstr>
      <vt:lpstr>PowerPoint 演示文稿</vt:lpstr>
      <vt:lpstr>PowerPoint 演示文稿</vt:lpstr>
      <vt:lpstr>PowerPoint 演示文稿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Example</vt:lpstr>
      <vt:lpstr>Example</vt:lpstr>
      <vt:lpstr>PowerPoint 演示文稿</vt:lpstr>
      <vt:lpstr>Lead in</vt:lpstr>
      <vt:lpstr>Example</vt:lpstr>
      <vt:lpstr>PowerPoint 演示文稿</vt:lpstr>
      <vt:lpstr>Lead in</vt:lpstr>
      <vt:lpstr>Lead in</vt:lpstr>
      <vt:lpstr>Lead in</vt:lpstr>
      <vt:lpstr>Lead in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Lead in</vt:lpstr>
      <vt:lpstr>Example</vt:lpstr>
      <vt:lpstr>PowerPoint 演示文稿</vt:lpstr>
      <vt:lpstr>Lead in</vt:lpstr>
      <vt:lpstr>Example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泽宇 郑</cp:lastModifiedBy>
  <cp:revision>13</cp:revision>
  <dcterms:created xsi:type="dcterms:W3CDTF">2021-01-31T16:31:44Z</dcterms:created>
  <dcterms:modified xsi:type="dcterms:W3CDTF">2023-09-17T18:05:35Z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2021-01-31T00:00:00Z</vt:filetime>
  </property>
  <property fmtid="{D5CDD505-2E9C-101B-9397-08002B2CF9AE}" pid="3" name="Creator">
    <vt:lpwstr>Acrobat PDFMaker 20 PowerPoint 版</vt:lpwstr>
  </property>
  <property fmtid="{D5CDD505-2E9C-101B-9397-08002B2CF9AE}" pid="4" name="LastSaved">
    <vt:filetime>2021-01-31T00:00:00Z</vt:filetime>
  </property>
</Properties>
</file>