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80" r:id="rId4"/>
    <p:sldId id="3393" r:id="rId5"/>
    <p:sldId id="3412" r:id="rId6"/>
    <p:sldId id="3394" r:id="rId7"/>
    <p:sldId id="3413" r:id="rId8"/>
    <p:sldId id="3414" r:id="rId9"/>
    <p:sldId id="3415" r:id="rId10"/>
    <p:sldId id="3395" r:id="rId11"/>
    <p:sldId id="3407" r:id="rId12"/>
    <p:sldId id="3396" r:id="rId13"/>
    <p:sldId id="3424" r:id="rId14"/>
    <p:sldId id="3416" r:id="rId15"/>
    <p:sldId id="3423" r:id="rId16"/>
    <p:sldId id="3417" r:id="rId17"/>
    <p:sldId id="3418" r:id="rId18"/>
    <p:sldId id="262" r:id="rId19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393"/>
            <p14:sldId id="3412"/>
            <p14:sldId id="3394"/>
            <p14:sldId id="3413"/>
            <p14:sldId id="3414"/>
            <p14:sldId id="3415"/>
            <p14:sldId id="3395"/>
            <p14:sldId id="3407"/>
            <p14:sldId id="3396"/>
            <p14:sldId id="3424"/>
            <p14:sldId id="3416"/>
            <p14:sldId id="3423"/>
            <p14:sldId id="3417"/>
            <p14:sldId id="341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788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019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26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95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57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80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62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6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96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20DF89-D97E-45F2-9B83-E5718E5F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8" y="1422276"/>
            <a:ext cx="9563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Draw Proper Perpendicular Lines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BEFD9-51CF-4005-9225-4DB8DD26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531676"/>
            <a:ext cx="9686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Draw Proper Extension Lines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A4D7D-9D8B-413B-8895-CB9A0876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1" y="1462454"/>
            <a:ext cx="97536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Complex Similar Triangle with Auxiliary Lines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7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A2662-952B-4BF8-B647-F12D723F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4" y="1453903"/>
            <a:ext cx="10950903" cy="2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C26D5-4FAB-406C-8951-5D2E71AE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1" y="1457787"/>
            <a:ext cx="11321711" cy="27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08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08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 Triangle III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Connect Proper Segment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80E6E-228A-4E3D-AE2F-D02B27CA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6" y="1407434"/>
            <a:ext cx="9582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Draw Proper Parallel Lines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2E8C2-5510-4801-B570-245EE3DB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" y="1598905"/>
            <a:ext cx="11147349" cy="42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27AEE-7C36-488C-A6C3-23BBC197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0" y="1441187"/>
            <a:ext cx="9553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23441-FC0B-406D-A9B4-83DE1D1C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1" y="1442669"/>
            <a:ext cx="9991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73B7A-10D6-4E0B-8ED3-40FF724F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1" y="1429952"/>
            <a:ext cx="9744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66</Words>
  <Application>Microsoft Office PowerPoint</Application>
  <PresentationFormat>宽屏</PresentationFormat>
  <Paragraphs>37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328</cp:revision>
  <cp:lastPrinted>2020-09-04T07:31:11Z</cp:lastPrinted>
  <dcterms:created xsi:type="dcterms:W3CDTF">2019-06-04T06:52:00Z</dcterms:created>
  <dcterms:modified xsi:type="dcterms:W3CDTF">2021-08-06T02:18:36Z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