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580" r:id="rId4"/>
    <p:sldId id="3484" r:id="rId5"/>
    <p:sldId id="3603" r:id="rId6"/>
    <p:sldId id="3604" r:id="rId7"/>
    <p:sldId id="3605" r:id="rId8"/>
    <p:sldId id="3444" r:id="rId9"/>
    <p:sldId id="3606" r:id="rId10"/>
    <p:sldId id="3607" r:id="rId11"/>
    <p:sldId id="3608" r:id="rId12"/>
    <p:sldId id="3612" r:id="rId13"/>
    <p:sldId id="3609" r:id="rId14"/>
    <p:sldId id="3610" r:id="rId15"/>
    <p:sldId id="3613" r:id="rId16"/>
    <p:sldId id="3611" r:id="rId17"/>
    <p:sldId id="3614" r:id="rId18"/>
    <p:sldId id="3615" r:id="rId19"/>
    <p:sldId id="3616" r:id="rId20"/>
    <p:sldId id="3617" r:id="rId21"/>
    <p:sldId id="3618" r:id="rId22"/>
    <p:sldId id="262" r:id="rId23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580"/>
            <p14:sldId id="3484"/>
            <p14:sldId id="3603"/>
            <p14:sldId id="3604"/>
            <p14:sldId id="3605"/>
            <p14:sldId id="3444"/>
            <p14:sldId id="3606"/>
            <p14:sldId id="3607"/>
            <p14:sldId id="3608"/>
            <p14:sldId id="3612"/>
            <p14:sldId id="3609"/>
            <p14:sldId id="3610"/>
            <p14:sldId id="3613"/>
            <p14:sldId id="3611"/>
            <p14:sldId id="3614"/>
            <p14:sldId id="3615"/>
            <p14:sldId id="3616"/>
            <p14:sldId id="3617"/>
            <p14:sldId id="361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073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39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58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77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303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073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235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973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890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88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15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86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6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21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417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40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5083FF-2DCF-484C-AD8A-BA154DF9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574"/>
            <a:ext cx="12192000" cy="12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5F6F1-1581-44D8-BF46-8AA48D12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419"/>
            <a:ext cx="12192000" cy="19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Finding Roots of Polynomials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96996E-F635-4946-A069-DFF21377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541"/>
            <a:ext cx="12192000" cy="52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786461-5860-4A9D-A656-F14CBA6F8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681"/>
            <a:ext cx="12192000" cy="27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11FDE-D2E2-40E8-BAC5-5991DC05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545"/>
            <a:ext cx="12192000" cy="37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4214F0-7B8F-4136-88B0-34537D1D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7785"/>
            <a:ext cx="12192000" cy="9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4D40E9-98BA-4DB8-899B-11F453A3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0315"/>
            <a:ext cx="12192000" cy="1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11E5B7-3B47-4E70-AF75-3F4FA3F8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3068"/>
            <a:ext cx="12192000" cy="12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28C7C-0D4F-422D-A654-F687B9AF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6580"/>
            <a:ext cx="12192000" cy="12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4675" y="1050454"/>
            <a:ext cx="1748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21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Polynomial 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8295D-E44C-43C3-9F7F-B29A7A15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0789"/>
            <a:ext cx="12192000" cy="35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9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Challenge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0DA3C-20CA-4A60-8AC0-E4F43DCE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279"/>
            <a:ext cx="12192000" cy="33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5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881522-65AF-44C2-B6AD-90F94171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5807"/>
            <a:ext cx="12192000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Chapter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9DE7385-0890-4FE9-8AA9-95131A85B877}"/>
              </a:ext>
            </a:extLst>
          </p:cNvPr>
          <p:cNvSpPr/>
          <p:nvPr/>
        </p:nvSpPr>
        <p:spPr>
          <a:xfrm>
            <a:off x="1923495" y="3574378"/>
            <a:ext cx="834500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Multiplying and Dividing Polynomials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1F2218-B44E-4ED4-A679-F1AD3F96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525"/>
            <a:ext cx="12192000" cy="43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932D4-B34B-44B3-B5F3-ED8B8C61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90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82A4D-A294-41EC-9991-0C2B170A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121"/>
            <a:ext cx="12192000" cy="51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AFFA5-1E29-4148-AB1A-933D9C043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385"/>
            <a:ext cx="12192000" cy="13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34946-547F-4A1C-AC55-C86D6B2A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182"/>
            <a:ext cx="12192000" cy="10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2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66</Words>
  <Application>Microsoft Office PowerPoint</Application>
  <PresentationFormat>宽屏</PresentationFormat>
  <Paragraphs>46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358</cp:revision>
  <cp:lastPrinted>2020-09-04T07:31:11Z</cp:lastPrinted>
  <dcterms:created xsi:type="dcterms:W3CDTF">2019-06-04T06:52:00Z</dcterms:created>
  <dcterms:modified xsi:type="dcterms:W3CDTF">2021-10-23T03:33:00Z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