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380" r:id="rId4"/>
    <p:sldId id="312" r:id="rId5"/>
    <p:sldId id="3240" r:id="rId6"/>
    <p:sldId id="3387" r:id="rId7"/>
    <p:sldId id="3425" r:id="rId8"/>
    <p:sldId id="3414" r:id="rId9"/>
    <p:sldId id="3426" r:id="rId10"/>
    <p:sldId id="3440" r:id="rId11"/>
    <p:sldId id="3412" r:id="rId12"/>
    <p:sldId id="3428" r:id="rId13"/>
    <p:sldId id="3429" r:id="rId14"/>
    <p:sldId id="3430" r:id="rId15"/>
    <p:sldId id="3441" r:id="rId16"/>
    <p:sldId id="3431" r:id="rId17"/>
    <p:sldId id="3432" r:id="rId18"/>
    <p:sldId id="3433" r:id="rId19"/>
    <p:sldId id="3434" r:id="rId20"/>
    <p:sldId id="3435" r:id="rId21"/>
    <p:sldId id="3442" r:id="rId22"/>
    <p:sldId id="3436" r:id="rId23"/>
    <p:sldId id="3437" r:id="rId24"/>
    <p:sldId id="3438" r:id="rId25"/>
    <p:sldId id="3439" r:id="rId26"/>
    <p:sldId id="3443" r:id="rId27"/>
    <p:sldId id="3415" r:id="rId28"/>
    <p:sldId id="262" r:id="rId29"/>
  </p:sldIdLst>
  <p:sldSz cx="12192000" cy="6858000"/>
  <p:notesSz cx="6797675" cy="99250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04CB83E-5C2E-4122-978B-369D97DFC714}">
          <p14:sldIdLst>
            <p14:sldId id="256"/>
            <p14:sldId id="257"/>
            <p14:sldId id="380"/>
            <p14:sldId id="312"/>
            <p14:sldId id="3240"/>
            <p14:sldId id="3387"/>
            <p14:sldId id="3425"/>
            <p14:sldId id="3414"/>
            <p14:sldId id="3426"/>
            <p14:sldId id="3440"/>
            <p14:sldId id="3412"/>
            <p14:sldId id="3428"/>
            <p14:sldId id="3429"/>
            <p14:sldId id="3430"/>
            <p14:sldId id="3441"/>
            <p14:sldId id="3431"/>
            <p14:sldId id="3432"/>
            <p14:sldId id="3433"/>
            <p14:sldId id="3434"/>
            <p14:sldId id="3435"/>
            <p14:sldId id="3442"/>
            <p14:sldId id="3436"/>
            <p14:sldId id="3437"/>
            <p14:sldId id="3438"/>
            <p14:sldId id="3439"/>
            <p14:sldId id="3443"/>
            <p14:sldId id="341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C6F"/>
    <a:srgbClr val="222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48" autoAdjust="0"/>
    <p:restoredTop sz="93364"/>
  </p:normalViewPr>
  <p:slideViewPr>
    <p:cSldViewPr snapToGrid="0">
      <p:cViewPr varScale="1">
        <p:scale>
          <a:sx n="72" d="100"/>
          <a:sy n="72" d="100"/>
        </p:scale>
        <p:origin x="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63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0D48F1C5-2E4B-4BC8-9EDE-4E0D69146DBA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020AA61F-EBE5-4547-907E-CB7063895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9FBCB20C-7F4F-6D49-A9ED-152DBBA75259}" type="datetimeFigureOut">
              <a:rPr kumimoji="1" lang="zh-CN" altLang="en-US" smtClean="0"/>
              <a:t>2021/8/26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8" tIns="47774" rIns="95548" bIns="4777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6430"/>
            <a:ext cx="5438140" cy="3907989"/>
          </a:xfrm>
          <a:prstGeom prst="rect">
            <a:avLst/>
          </a:prstGeom>
        </p:spPr>
        <p:txBody>
          <a:bodyPr vert="horz" lIns="95548" tIns="47774" rIns="95548" bIns="47774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D55B3D21-93D0-4B44-8188-17F3B79857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73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5561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1038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522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2611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4577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9006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227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8524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848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066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075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927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61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230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76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16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2764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32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292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8403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53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/>
          <p:cNvSpPr/>
          <p:nvPr userDrawn="1"/>
        </p:nvSpPr>
        <p:spPr>
          <a:xfrm>
            <a:off x="0" y="827314"/>
            <a:ext cx="12192000" cy="5508172"/>
          </a:xfrm>
          <a:prstGeom prst="snip1Rect">
            <a:avLst>
              <a:gd name="adj" fmla="val 50000"/>
            </a:avLst>
          </a:prstGeom>
          <a:solidFill>
            <a:srgbClr val="0F1C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96635" y="2289514"/>
            <a:ext cx="7728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AMC 10 </a:t>
            </a:r>
            <a:r>
              <a:rPr lang="zh-CN" altLang="en-US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美国数学竞赛</a:t>
            </a:r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5334000" y="1165438"/>
            <a:ext cx="6868886" cy="423387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cxnSpLocks/>
          </p:cNvCxnSpPr>
          <p:nvPr userDrawn="1"/>
        </p:nvCxnSpPr>
        <p:spPr>
          <a:xfrm>
            <a:off x="431321" y="3156856"/>
            <a:ext cx="82554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4559060" y="3282376"/>
            <a:ext cx="6357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AMC 10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Advanced Class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Teacher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: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Mr.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Mao</a:t>
            </a:r>
            <a:endParaRPr lang="zh-CN" altLang="en-US" sz="32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You will learn…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743201" y="2280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743202" y="306464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743201" y="3869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Examples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横版.png" descr="横版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485145" y="304132"/>
            <a:ext cx="1351585" cy="4639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文本框 3"/>
          <p:cNvSpPr txBox="1"/>
          <p:nvPr userDrawn="1"/>
        </p:nvSpPr>
        <p:spPr>
          <a:xfrm>
            <a:off x="299085" y="6500495"/>
            <a:ext cx="4120515" cy="24621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100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/>
              <a:t>通 向 海 外 一 流</a:t>
            </a:r>
            <a:r>
              <a:rPr lang="en-US" altLang="zh-CN" dirty="0"/>
              <a:t> </a:t>
            </a:r>
            <a:r>
              <a:rPr dirty="0"/>
              <a:t>大 学 的 留 学 早 培  |  Copyright © hybleland.com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ADC1EA-036B-4AC9-B1A3-9289AE61D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1571625"/>
            <a:ext cx="1160831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0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BDE6AF-E8DD-4FD0-93CD-258BB8067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80" y="1435501"/>
            <a:ext cx="103251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3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B7301D-D1C2-46E5-86CF-B8E7AABA3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35" y="1510868"/>
            <a:ext cx="97155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08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20A49A-00AA-4E52-949E-1A7E0367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47" y="1536345"/>
            <a:ext cx="96297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30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E3E58B-CF1B-4873-8AB2-D1D88D966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47" y="1431247"/>
            <a:ext cx="96583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37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3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94625" y="3409406"/>
            <a:ext cx="712876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Last-n digit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56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A51D4A-EF44-4F45-A559-0AFD384A6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504950"/>
            <a:ext cx="94392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86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67126A-8860-4C7C-8E0C-3F7A250B9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88" y="1514475"/>
            <a:ext cx="96488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07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4E466B-A52C-4CE7-B2BC-CB418E20C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27" y="1440910"/>
            <a:ext cx="96107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43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AF9D59-ECBB-47E5-8515-001B42C17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476375"/>
            <a:ext cx="96774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3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剪去单角 2"/>
          <p:cNvSpPr/>
          <p:nvPr/>
        </p:nvSpPr>
        <p:spPr>
          <a:xfrm>
            <a:off x="0" y="1380281"/>
            <a:ext cx="10810755" cy="1638300"/>
          </a:xfrm>
          <a:prstGeom prst="snip1Rect">
            <a:avLst>
              <a:gd name="adj" fmla="val 50000"/>
            </a:avLst>
          </a:prstGeom>
          <a:solidFill>
            <a:srgbClr val="2222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0800000">
            <a:off x="6197962" y="1205454"/>
            <a:ext cx="4624367" cy="182470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28650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280204" y="948537"/>
            <a:ext cx="2870297" cy="2508194"/>
          </a:xfrm>
          <a:prstGeom prst="parallelogram">
            <a:avLst>
              <a:gd name="adj" fmla="val 36728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29810" y="1120676"/>
            <a:ext cx="14915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13-</a:t>
            </a:r>
          </a:p>
          <a:p>
            <a:r>
              <a:rPr lang="en-US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14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391382" y="1724626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99369" y="205064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888379" y="2353520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77384" y="266796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39" y="1401348"/>
            <a:ext cx="7671829" cy="1638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3249004"/>
            <a:ext cx="12192000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Lesson 13-14</a:t>
            </a:r>
          </a:p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Remainder</a:t>
            </a:r>
            <a:endParaRPr lang="zh-CN" sz="6600" b="1" dirty="0">
              <a:solidFill>
                <a:srgbClr val="002060"/>
              </a:solidFill>
              <a:latin typeface="Times New Roman" panose="02020603050405020304" charset="0"/>
              <a:ea typeface="SF Pro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59B782-EB19-40CB-823D-8A4620F95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438275"/>
            <a:ext cx="98679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15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4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94625" y="3409406"/>
            <a:ext cx="712876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Chinese Remainder Theorem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AA876A-3892-4FAE-B6FF-87BB3333A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80" y="1523908"/>
            <a:ext cx="98107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64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A2989D-F40A-4F7F-ACB1-553859DFB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32" y="1430229"/>
            <a:ext cx="98012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43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E84A9B-647B-4265-9DC4-3FB420C51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99" y="1590675"/>
            <a:ext cx="96488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63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275010-DC4E-4480-AED6-9338B7A9E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90" y="1547257"/>
            <a:ext cx="95250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58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5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3712345" y="3429000"/>
            <a:ext cx="476730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Challenge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0544AB-F90D-47ED-82DC-77EA8D8CB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057"/>
            <a:ext cx="99536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63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0225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 rot="10800000" flipH="1">
            <a:off x="0" y="995424"/>
            <a:ext cx="8724899" cy="5208605"/>
          </a:xfrm>
          <a:prstGeom prst="parallelogram">
            <a:avLst>
              <a:gd name="adj" fmla="val 78373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0" y="995424"/>
            <a:ext cx="7674015" cy="5208608"/>
          </a:xfrm>
          <a:prstGeom prst="rtTriangl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梯形 7"/>
          <p:cNvSpPr/>
          <p:nvPr/>
        </p:nvSpPr>
        <p:spPr>
          <a:xfrm rot="10800000" flipH="1">
            <a:off x="8724899" y="995420"/>
            <a:ext cx="2773095" cy="5208606"/>
          </a:xfrm>
          <a:prstGeom prst="trapezoid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0800000">
            <a:off x="4653022" y="995418"/>
            <a:ext cx="4071873" cy="5208606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38475" y="2747010"/>
            <a:ext cx="5947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See You Ne</a:t>
            </a:r>
            <a:r>
              <a:rPr lang="en-US" altLang="zh-CN" sz="5400" dirty="0">
                <a:solidFill>
                  <a:srgbClr val="0F1C6F"/>
                </a:solidFill>
                <a:latin typeface="Times New Roman" panose="02020603050405020304" charset="0"/>
                <a:cs typeface="Times New Roman" panose="02020603050405020304" charset="0"/>
              </a:rPr>
              <a:t>xt Time!</a:t>
            </a:r>
            <a:endParaRPr lang="zh-CN" altLang="en-US" sz="5400" dirty="0">
              <a:solidFill>
                <a:srgbClr val="0F1C6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1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94625" y="3409406"/>
            <a:ext cx="712876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Division with Remainder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97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17E694-B159-43E1-9864-81EA6F45F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91" y="2078092"/>
            <a:ext cx="6606189" cy="325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0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CFA465-47A9-461B-8C5A-58A65BAF1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82" y="1444748"/>
            <a:ext cx="95821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6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8A272A-D291-4735-B13B-0C4A7663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11" y="1423664"/>
            <a:ext cx="95726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0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2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94625" y="3409406"/>
            <a:ext cx="712876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Property of Remainder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46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8C8A74-E5ED-4357-B439-269135028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74" y="1620678"/>
            <a:ext cx="11342252" cy="385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1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05F93E-2806-4D16-8ED6-3464414B9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1" y="1649016"/>
            <a:ext cx="11731781" cy="301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8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2691</TotalTime>
  <Words>79</Words>
  <Application>Microsoft Office PowerPoint</Application>
  <PresentationFormat>宽屏</PresentationFormat>
  <Paragraphs>58</Paragraphs>
  <Slides>28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华文新魏</vt:lpstr>
      <vt:lpstr>微软雅黑</vt:lpstr>
      <vt:lpstr>Arial</vt:lpstr>
      <vt:lpstr>Arial Black</vt:lpstr>
      <vt:lpstr>High Tower Text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毛 剑宇</cp:lastModifiedBy>
  <cp:revision>332</cp:revision>
  <cp:lastPrinted>2020-09-04T07:31:11Z</cp:lastPrinted>
  <dcterms:created xsi:type="dcterms:W3CDTF">2019-06-04T06:52:00Z</dcterms:created>
  <dcterms:modified xsi:type="dcterms:W3CDTF">2021-08-26T06:23:03Z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