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12" r:id="rId4"/>
    <p:sldId id="3355" r:id="rId5"/>
    <p:sldId id="380" r:id="rId6"/>
    <p:sldId id="3401" r:id="rId7"/>
    <p:sldId id="3421" r:id="rId8"/>
    <p:sldId id="3422" r:id="rId9"/>
    <p:sldId id="3423" r:id="rId10"/>
    <p:sldId id="3424" r:id="rId11"/>
    <p:sldId id="3425" r:id="rId12"/>
    <p:sldId id="3427" r:id="rId13"/>
    <p:sldId id="3428" r:id="rId14"/>
    <p:sldId id="3426" r:id="rId15"/>
    <p:sldId id="3295" r:id="rId16"/>
    <p:sldId id="3240" r:id="rId17"/>
    <p:sldId id="3377" r:id="rId18"/>
    <p:sldId id="3429" r:id="rId19"/>
    <p:sldId id="3380" r:id="rId20"/>
    <p:sldId id="3419" r:id="rId21"/>
    <p:sldId id="3430" r:id="rId22"/>
    <p:sldId id="3431" r:id="rId23"/>
    <p:sldId id="3432" r:id="rId24"/>
    <p:sldId id="3382" r:id="rId25"/>
    <p:sldId id="3402" r:id="rId26"/>
    <p:sldId id="3403" r:id="rId27"/>
    <p:sldId id="262" r:id="rId28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12"/>
            <p14:sldId id="3355"/>
            <p14:sldId id="380"/>
            <p14:sldId id="3401"/>
            <p14:sldId id="3421"/>
            <p14:sldId id="3422"/>
            <p14:sldId id="3423"/>
            <p14:sldId id="3424"/>
            <p14:sldId id="3425"/>
            <p14:sldId id="3427"/>
            <p14:sldId id="3428"/>
            <p14:sldId id="3426"/>
            <p14:sldId id="3295"/>
            <p14:sldId id="3240"/>
            <p14:sldId id="3377"/>
            <p14:sldId id="3429"/>
            <p14:sldId id="3380"/>
            <p14:sldId id="3419"/>
            <p14:sldId id="3430"/>
            <p14:sldId id="3431"/>
            <p14:sldId id="3432"/>
            <p14:sldId id="3382"/>
            <p14:sldId id="3402"/>
            <p14:sldId id="340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31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81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58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9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9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60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902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48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07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61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09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0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02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28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35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DC0F7-5152-4272-8E82-43DCC842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499"/>
            <a:ext cx="12192000" cy="4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8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6FDB0E-D5DA-47F5-95FC-5B51289D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693"/>
            <a:ext cx="12192000" cy="38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how many rectangles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E83B1-CE00-45ED-8BC4-6CA563E5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828"/>
            <a:ext cx="8867775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CA0EC6-2F7E-4715-9F6A-284F1D9B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8428"/>
            <a:ext cx="12192000" cy="557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58D01D-63C2-4F68-A78D-52EB83943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25469"/>
            <a:ext cx="12192000" cy="11485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B31245-BE1A-440E-B233-E991CB22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73991"/>
            <a:ext cx="12192000" cy="9178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09FAE5-CA89-42BF-A8A9-EADB4330A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51389"/>
            <a:ext cx="12192000" cy="10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77C129-554F-4A38-B398-3E6A619A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442"/>
            <a:ext cx="12192000" cy="48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A599D0-B704-4717-995D-5EB8BB04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1760"/>
            <a:ext cx="12192000" cy="43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7B11D-05F4-4BE1-A5B0-A99C0665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202"/>
            <a:ext cx="12192000" cy="51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AF3B3-9231-4D6B-ACCE-589B19CE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638"/>
            <a:ext cx="12192000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the number of polygons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A8EB0-53AE-481F-8E71-EBBAC8CA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448"/>
            <a:ext cx="12192000" cy="46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04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Counting IV-Combination 2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07604-AE76-4691-9B6B-13C5FBAC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728"/>
            <a:ext cx="12192000" cy="57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645AD8-335F-4A7C-B9F5-50341349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012"/>
            <a:ext cx="12192000" cy="25128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267A0A-B54A-4014-A383-351DF15024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85" y="3141424"/>
            <a:ext cx="3365217" cy="341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37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D37BB-AF45-4D9D-8659-E5F2293E5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569"/>
            <a:ext cx="12192000" cy="32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7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E1BCF-C147-42D8-A438-291A6036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596"/>
            <a:ext cx="12192000" cy="30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29000"/>
            <a:ext cx="710619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Comprehensive combination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41F89-13FB-495C-8195-59517ABD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583"/>
            <a:ext cx="12192000" cy="33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5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021CB-A8A8-4E80-98D9-D92B770A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66"/>
            <a:ext cx="12192000" cy="28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225738-38FA-4969-86CE-2AC8B19A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07121"/>
            <a:ext cx="9788436" cy="53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303ACD-8756-45C1-AF47-DD5FED3D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7457"/>
            <a:ext cx="12192000" cy="16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the number of points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68AEB3-0FA2-4E31-A3D9-9CC34DA32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146"/>
            <a:ext cx="12192000" cy="2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47B30-4E77-4814-B3B5-427E7444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015"/>
            <a:ext cx="12192000" cy="20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8E29A4-B758-4F08-9BD3-8CD506F1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2386"/>
            <a:ext cx="12192000" cy="21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41EB7-E1C2-4205-90FC-E09691CD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690"/>
            <a:ext cx="12192000" cy="57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82</Words>
  <Application>Microsoft Office PowerPoint</Application>
  <PresentationFormat>宽屏</PresentationFormat>
  <Paragraphs>56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360</cp:revision>
  <cp:lastPrinted>2020-06-19T07:59:04Z</cp:lastPrinted>
  <dcterms:created xsi:type="dcterms:W3CDTF">2019-06-04T06:52:00Z</dcterms:created>
  <dcterms:modified xsi:type="dcterms:W3CDTF">2021-05-14T08:51:00Z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