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4" r:id="rId3"/>
    <p:sldId id="270" r:id="rId4"/>
    <p:sldId id="265" r:id="rId5"/>
    <p:sldId id="267" r:id="rId6"/>
    <p:sldId id="269" r:id="rId7"/>
    <p:sldId id="268" r:id="rId8"/>
    <p:sldId id="258" r:id="rId9"/>
    <p:sldId id="271" r:id="rId10"/>
    <p:sldId id="262" r:id="rId11"/>
    <p:sldId id="272" r:id="rId12"/>
    <p:sldId id="260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D05D3-7F6D-4182-AFF4-04BADAE9B601}" v="7" dt="2024-07-12T09:17:14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4" autoAdjust="0"/>
    <p:restoredTop sz="94648"/>
  </p:normalViewPr>
  <p:slideViewPr>
    <p:cSldViewPr snapToGrid="0">
      <p:cViewPr varScale="1">
        <p:scale>
          <a:sx n="113" d="100"/>
          <a:sy n="113" d="100"/>
        </p:scale>
        <p:origin x="73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yu Liu" userId="46f723ae19f75f51" providerId="LiveId" clId="{C60D05D3-7F6D-4182-AFF4-04BADAE9B601}"/>
    <pc:docChg chg="undo redo custSel addSld delSld modSld">
      <pc:chgData name="Zeyu Liu" userId="46f723ae19f75f51" providerId="LiveId" clId="{C60D05D3-7F6D-4182-AFF4-04BADAE9B601}" dt="2024-07-12T09:17:14.569" v="1088"/>
      <pc:docMkLst>
        <pc:docMk/>
      </pc:docMkLst>
      <pc:sldChg chg="addSp delSp modSp mod">
        <pc:chgData name="Zeyu Liu" userId="46f723ae19f75f51" providerId="LiveId" clId="{C60D05D3-7F6D-4182-AFF4-04BADAE9B601}" dt="2024-06-15T09:31:23.832" v="768" actId="1076"/>
        <pc:sldMkLst>
          <pc:docMk/>
          <pc:sldMk cId="0" sldId="256"/>
        </pc:sldMkLst>
        <pc:spChg chg="add mod">
          <ac:chgData name="Zeyu Liu" userId="46f723ae19f75f51" providerId="LiveId" clId="{C60D05D3-7F6D-4182-AFF4-04BADAE9B601}" dt="2024-06-15T08:10:34.682" v="158" actId="553"/>
          <ac:spMkLst>
            <pc:docMk/>
            <pc:sldMk cId="0" sldId="256"/>
            <ac:spMk id="2" creationId="{4C58B176-7CF9-7216-E1B5-1D240EBD84B6}"/>
          </ac:spMkLst>
        </pc:spChg>
        <pc:spChg chg="add mod">
          <ac:chgData name="Zeyu Liu" userId="46f723ae19f75f51" providerId="LiveId" clId="{C60D05D3-7F6D-4182-AFF4-04BADAE9B601}" dt="2024-06-15T08:10:34.682" v="158" actId="553"/>
          <ac:spMkLst>
            <pc:docMk/>
            <pc:sldMk cId="0" sldId="256"/>
            <ac:spMk id="3" creationId="{A2ADDBDF-6F8F-E5CB-3ED8-09822710CAD0}"/>
          </ac:spMkLst>
        </pc:spChg>
        <pc:spChg chg="mod">
          <ac:chgData name="Zeyu Liu" userId="46f723ae19f75f51" providerId="LiveId" clId="{C60D05D3-7F6D-4182-AFF4-04BADAE9B601}" dt="2024-06-15T08:04:33.247" v="76" actId="20577"/>
          <ac:spMkLst>
            <pc:docMk/>
            <pc:sldMk cId="0" sldId="256"/>
            <ac:spMk id="85" creationId="{00000000-0000-0000-0000-000000000000}"/>
          </ac:spMkLst>
        </pc:spChg>
        <pc:spChg chg="mod">
          <ac:chgData name="Zeyu Liu" userId="46f723ae19f75f51" providerId="LiveId" clId="{C60D05D3-7F6D-4182-AFF4-04BADAE9B601}" dt="2024-06-15T08:05:34.193" v="86" actId="14100"/>
          <ac:spMkLst>
            <pc:docMk/>
            <pc:sldMk cId="0" sldId="256"/>
            <ac:spMk id="86" creationId="{00000000-0000-0000-0000-000000000000}"/>
          </ac:spMkLst>
        </pc:spChg>
        <pc:picChg chg="add mod">
          <ac:chgData name="Zeyu Liu" userId="46f723ae19f75f51" providerId="LiveId" clId="{C60D05D3-7F6D-4182-AFF4-04BADAE9B601}" dt="2024-06-15T08:06:23.489" v="87"/>
          <ac:picMkLst>
            <pc:docMk/>
            <pc:sldMk cId="0" sldId="256"/>
            <ac:picMk id="5" creationId="{75232091-5928-2E05-0BC0-A027B694D8CF}"/>
          </ac:picMkLst>
        </pc:picChg>
        <pc:picChg chg="add del mod">
          <ac:chgData name="Zeyu Liu" userId="46f723ae19f75f51" providerId="LiveId" clId="{C60D05D3-7F6D-4182-AFF4-04BADAE9B601}" dt="2024-06-15T08:06:38.988" v="96" actId="21"/>
          <ac:picMkLst>
            <pc:docMk/>
            <pc:sldMk cId="0" sldId="256"/>
            <ac:picMk id="7" creationId="{C6B4BE78-3497-5B18-6C0D-C2CB0AF6D069}"/>
          </ac:picMkLst>
        </pc:picChg>
        <pc:picChg chg="add del mod">
          <ac:chgData name="Zeyu Liu" userId="46f723ae19f75f51" providerId="LiveId" clId="{C60D05D3-7F6D-4182-AFF4-04BADAE9B601}" dt="2024-06-15T08:06:51.312" v="100" actId="21"/>
          <ac:picMkLst>
            <pc:docMk/>
            <pc:sldMk cId="0" sldId="256"/>
            <ac:picMk id="8" creationId="{C6B4BE78-3497-5B18-6C0D-C2CB0AF6D069}"/>
          </ac:picMkLst>
        </pc:picChg>
        <pc:picChg chg="add mod">
          <ac:chgData name="Zeyu Liu" userId="46f723ae19f75f51" providerId="LiveId" clId="{C60D05D3-7F6D-4182-AFF4-04BADAE9B601}" dt="2024-06-15T09:31:23.832" v="768" actId="1076"/>
          <ac:picMkLst>
            <pc:docMk/>
            <pc:sldMk cId="0" sldId="256"/>
            <ac:picMk id="10" creationId="{1DF6562A-6121-C945-6313-F918D02A4E34}"/>
          </ac:picMkLst>
        </pc:picChg>
      </pc:sldChg>
      <pc:sldChg chg="addSp delSp modSp del mod">
        <pc:chgData name="Zeyu Liu" userId="46f723ae19f75f51" providerId="LiveId" clId="{C60D05D3-7F6D-4182-AFF4-04BADAE9B601}" dt="2024-06-15T08:49:06.013" v="351" actId="2696"/>
        <pc:sldMkLst>
          <pc:docMk/>
          <pc:sldMk cId="0" sldId="257"/>
        </pc:sldMkLst>
        <pc:spChg chg="mod">
          <ac:chgData name="Zeyu Liu" userId="46f723ae19f75f51" providerId="LiveId" clId="{C60D05D3-7F6D-4182-AFF4-04BADAE9B601}" dt="2024-06-15T08:47:47.441" v="334" actId="20577"/>
          <ac:spMkLst>
            <pc:docMk/>
            <pc:sldMk cId="0" sldId="257"/>
            <ac:spMk id="91" creationId="{00000000-0000-0000-0000-000000000000}"/>
          </ac:spMkLst>
        </pc:spChg>
        <pc:picChg chg="add del">
          <ac:chgData name="Zeyu Liu" userId="46f723ae19f75f51" providerId="LiveId" clId="{C60D05D3-7F6D-4182-AFF4-04BADAE9B601}" dt="2024-06-15T08:48:03.943" v="336" actId="22"/>
          <ac:picMkLst>
            <pc:docMk/>
            <pc:sldMk cId="0" sldId="257"/>
            <ac:picMk id="3" creationId="{FF06952F-7676-0B93-3515-C8E4237C365C}"/>
          </ac:picMkLst>
        </pc:picChg>
        <pc:picChg chg="add del">
          <ac:chgData name="Zeyu Liu" userId="46f723ae19f75f51" providerId="LiveId" clId="{C60D05D3-7F6D-4182-AFF4-04BADAE9B601}" dt="2024-06-15T08:48:05.991" v="338" actId="22"/>
          <ac:picMkLst>
            <pc:docMk/>
            <pc:sldMk cId="0" sldId="257"/>
            <ac:picMk id="5" creationId="{5407AC4F-3E01-3E03-E81B-40604AE9CC86}"/>
          </ac:picMkLst>
        </pc:picChg>
      </pc:sldChg>
      <pc:sldChg chg="modSp mod">
        <pc:chgData name="Zeyu Liu" userId="46f723ae19f75f51" providerId="LiveId" clId="{C60D05D3-7F6D-4182-AFF4-04BADAE9B601}" dt="2024-06-17T12:06:27.406" v="968" actId="1035"/>
        <pc:sldMkLst>
          <pc:docMk/>
          <pc:sldMk cId="0" sldId="258"/>
        </pc:sldMkLst>
        <pc:spChg chg="mod">
          <ac:chgData name="Zeyu Liu" userId="46f723ae19f75f51" providerId="LiveId" clId="{C60D05D3-7F6D-4182-AFF4-04BADAE9B601}" dt="2024-06-15T11:00:45.363" v="873" actId="20577"/>
          <ac:spMkLst>
            <pc:docMk/>
            <pc:sldMk cId="0" sldId="258"/>
            <ac:spMk id="111" creationId="{00000000-0000-0000-0000-000000000000}"/>
          </ac:spMkLst>
        </pc:spChg>
        <pc:picChg chg="mod">
          <ac:chgData name="Zeyu Liu" userId="46f723ae19f75f51" providerId="LiveId" clId="{C60D05D3-7F6D-4182-AFF4-04BADAE9B601}" dt="2024-06-17T12:06:27.406" v="968" actId="1035"/>
          <ac:picMkLst>
            <pc:docMk/>
            <pc:sldMk cId="0" sldId="258"/>
            <ac:picMk id="2" creationId="{42CAA521-5584-035E-F4C8-A07A915A0051}"/>
          </ac:picMkLst>
        </pc:picChg>
      </pc:sldChg>
      <pc:sldChg chg="modSp mod">
        <pc:chgData name="Zeyu Liu" userId="46f723ae19f75f51" providerId="LiveId" clId="{C60D05D3-7F6D-4182-AFF4-04BADAE9B601}" dt="2024-06-17T12:04:06.873" v="925" actId="1037"/>
        <pc:sldMkLst>
          <pc:docMk/>
          <pc:sldMk cId="0" sldId="260"/>
        </pc:sldMkLst>
        <pc:picChg chg="mod">
          <ac:chgData name="Zeyu Liu" userId="46f723ae19f75f51" providerId="LiveId" clId="{C60D05D3-7F6D-4182-AFF4-04BADAE9B601}" dt="2024-06-17T12:04:06.873" v="925" actId="1037"/>
          <ac:picMkLst>
            <pc:docMk/>
            <pc:sldMk cId="0" sldId="260"/>
            <ac:picMk id="2" creationId="{5A7DAF9B-24E7-4427-37DC-EC6B401336E2}"/>
          </ac:picMkLst>
        </pc:picChg>
      </pc:sldChg>
      <pc:sldChg chg="modSp mod">
        <pc:chgData name="Zeyu Liu" userId="46f723ae19f75f51" providerId="LiveId" clId="{C60D05D3-7F6D-4182-AFF4-04BADAE9B601}" dt="2024-06-15T07:59:16.173" v="1" actId="1076"/>
        <pc:sldMkLst>
          <pc:docMk/>
          <pc:sldMk cId="0" sldId="263"/>
        </pc:sldMkLst>
        <pc:grpChg chg="mod">
          <ac:chgData name="Zeyu Liu" userId="46f723ae19f75f51" providerId="LiveId" clId="{C60D05D3-7F6D-4182-AFF4-04BADAE9B601}" dt="2024-06-15T07:59:16.173" v="1" actId="1076"/>
          <ac:grpSpMkLst>
            <pc:docMk/>
            <pc:sldMk cId="0" sldId="263"/>
            <ac:grpSpMk id="232" creationId="{00000000-0000-0000-0000-000000000000}"/>
          </ac:grpSpMkLst>
        </pc:grpChg>
      </pc:sldChg>
      <pc:sldChg chg="addSp delSp modSp new mod modClrScheme chgLayout">
        <pc:chgData name="Zeyu Liu" userId="46f723ae19f75f51" providerId="LiveId" clId="{C60D05D3-7F6D-4182-AFF4-04BADAE9B601}" dt="2024-06-15T09:10:18.527" v="750" actId="1036"/>
        <pc:sldMkLst>
          <pc:docMk/>
          <pc:sldMk cId="2055824458" sldId="264"/>
        </pc:sldMkLst>
        <pc:spChg chg="del mod ord">
          <ac:chgData name="Zeyu Liu" userId="46f723ae19f75f51" providerId="LiveId" clId="{C60D05D3-7F6D-4182-AFF4-04BADAE9B601}" dt="2024-06-15T08:12:25.076" v="166" actId="700"/>
          <ac:spMkLst>
            <pc:docMk/>
            <pc:sldMk cId="2055824458" sldId="264"/>
            <ac:spMk id="2" creationId="{DFDFDEF2-146C-B24A-1FE1-0FC503B98BD9}"/>
          </ac:spMkLst>
        </pc:spChg>
        <pc:spChg chg="add mod ord">
          <ac:chgData name="Zeyu Liu" userId="46f723ae19f75f51" providerId="LiveId" clId="{C60D05D3-7F6D-4182-AFF4-04BADAE9B601}" dt="2024-06-15T08:53:05.915" v="406" actId="1076"/>
          <ac:spMkLst>
            <pc:docMk/>
            <pc:sldMk cId="2055824458" sldId="264"/>
            <ac:spMk id="3" creationId="{4F429DB7-EB28-D03D-4CC0-E10FC1AA97BA}"/>
          </ac:spMkLst>
        </pc:spChg>
        <pc:spChg chg="add mod">
          <ac:chgData name="Zeyu Liu" userId="46f723ae19f75f51" providerId="LiveId" clId="{C60D05D3-7F6D-4182-AFF4-04BADAE9B601}" dt="2024-06-15T08:12:47.964" v="169"/>
          <ac:spMkLst>
            <pc:docMk/>
            <pc:sldMk cId="2055824458" sldId="264"/>
            <ac:spMk id="4" creationId="{C9F2FD5C-518F-69B8-DC27-ADE1B197F344}"/>
          </ac:spMkLst>
        </pc:spChg>
        <pc:spChg chg="add mod">
          <ac:chgData name="Zeyu Liu" userId="46f723ae19f75f51" providerId="LiveId" clId="{C60D05D3-7F6D-4182-AFF4-04BADAE9B601}" dt="2024-06-15T08:12:47.964" v="169"/>
          <ac:spMkLst>
            <pc:docMk/>
            <pc:sldMk cId="2055824458" sldId="264"/>
            <ac:spMk id="5" creationId="{79B8BCE0-152D-4107-6524-EE702380CB75}"/>
          </ac:spMkLst>
        </pc:spChg>
        <pc:spChg chg="add mod">
          <ac:chgData name="Zeyu Liu" userId="46f723ae19f75f51" providerId="LiveId" clId="{C60D05D3-7F6D-4182-AFF4-04BADAE9B601}" dt="2024-06-15T09:10:18.527" v="750" actId="1036"/>
          <ac:spMkLst>
            <pc:docMk/>
            <pc:sldMk cId="2055824458" sldId="264"/>
            <ac:spMk id="7" creationId="{E22FD29C-0EAE-BFD3-5EFA-D3D1F910A8EB}"/>
          </ac:spMkLst>
        </pc:spChg>
        <pc:spChg chg="add del mod ord">
          <ac:chgData name="Zeyu Liu" userId="46f723ae19f75f51" providerId="LiveId" clId="{C60D05D3-7F6D-4182-AFF4-04BADAE9B601}" dt="2024-06-15T08:23:07.752" v="209" actId="700"/>
          <ac:spMkLst>
            <pc:docMk/>
            <pc:sldMk cId="2055824458" sldId="264"/>
            <ac:spMk id="8" creationId="{B5AC79E8-50CE-5EDB-8333-CBAADD65D96F}"/>
          </ac:spMkLst>
        </pc:spChg>
        <pc:spChg chg="add del mod ord">
          <ac:chgData name="Zeyu Liu" userId="46f723ae19f75f51" providerId="LiveId" clId="{C60D05D3-7F6D-4182-AFF4-04BADAE9B601}" dt="2024-06-15T08:23:07.752" v="209" actId="700"/>
          <ac:spMkLst>
            <pc:docMk/>
            <pc:sldMk cId="2055824458" sldId="264"/>
            <ac:spMk id="9" creationId="{D8ADBCF1-FB88-DFC6-4610-78BED487C4CC}"/>
          </ac:spMkLst>
        </pc:spChg>
        <pc:spChg chg="add mod">
          <ac:chgData name="Zeyu Liu" userId="46f723ae19f75f51" providerId="LiveId" clId="{C60D05D3-7F6D-4182-AFF4-04BADAE9B601}" dt="2024-06-15T08:23:29.493" v="221"/>
          <ac:spMkLst>
            <pc:docMk/>
            <pc:sldMk cId="2055824458" sldId="264"/>
            <ac:spMk id="10" creationId="{DC2E4ADE-5106-8237-F5A2-C580C011995E}"/>
          </ac:spMkLst>
        </pc:spChg>
        <pc:spChg chg="add del mod ord">
          <ac:chgData name="Zeyu Liu" userId="46f723ae19f75f51" providerId="LiveId" clId="{C60D05D3-7F6D-4182-AFF4-04BADAE9B601}" dt="2024-06-15T08:23:17.834" v="213" actId="700"/>
          <ac:spMkLst>
            <pc:docMk/>
            <pc:sldMk cId="2055824458" sldId="264"/>
            <ac:spMk id="11" creationId="{19833525-FEA9-4CE3-C589-F6DE379BBB5C}"/>
          </ac:spMkLst>
        </pc:spChg>
        <pc:spChg chg="add del mod ord">
          <ac:chgData name="Zeyu Liu" userId="46f723ae19f75f51" providerId="LiveId" clId="{C60D05D3-7F6D-4182-AFF4-04BADAE9B601}" dt="2024-06-15T08:23:17.834" v="213" actId="700"/>
          <ac:spMkLst>
            <pc:docMk/>
            <pc:sldMk cId="2055824458" sldId="264"/>
            <ac:spMk id="12" creationId="{F96F65B0-5131-CECC-9960-88683300FC4D}"/>
          </ac:spMkLst>
        </pc:spChg>
        <pc:spChg chg="add del mod ord">
          <ac:chgData name="Zeyu Liu" userId="46f723ae19f75f51" providerId="LiveId" clId="{C60D05D3-7F6D-4182-AFF4-04BADAE9B601}" dt="2024-06-15T08:23:27.826" v="219" actId="700"/>
          <ac:spMkLst>
            <pc:docMk/>
            <pc:sldMk cId="2055824458" sldId="264"/>
            <ac:spMk id="13" creationId="{50DCF11C-F3E9-84D2-EBF0-8F4B072D3066}"/>
          </ac:spMkLst>
        </pc:spChg>
        <pc:spChg chg="add del mod ord">
          <ac:chgData name="Zeyu Liu" userId="46f723ae19f75f51" providerId="LiveId" clId="{C60D05D3-7F6D-4182-AFF4-04BADAE9B601}" dt="2024-06-15T08:23:27.826" v="219" actId="700"/>
          <ac:spMkLst>
            <pc:docMk/>
            <pc:sldMk cId="2055824458" sldId="264"/>
            <ac:spMk id="14" creationId="{4B90BD4F-0FC8-CDBB-2A5F-0FC1FAF9A1CE}"/>
          </ac:spMkLst>
        </pc:spChg>
        <pc:spChg chg="add del mod">
          <ac:chgData name="Zeyu Liu" userId="46f723ae19f75f51" providerId="LiveId" clId="{C60D05D3-7F6D-4182-AFF4-04BADAE9B601}" dt="2024-06-15T08:55:18.540" v="615" actId="478"/>
          <ac:spMkLst>
            <pc:docMk/>
            <pc:sldMk cId="2055824458" sldId="264"/>
            <ac:spMk id="15" creationId="{654714FA-EC7F-7503-275F-041261B4AF20}"/>
          </ac:spMkLst>
        </pc:spChg>
        <pc:spChg chg="add del mod">
          <ac:chgData name="Zeyu Liu" userId="46f723ae19f75f51" providerId="LiveId" clId="{C60D05D3-7F6D-4182-AFF4-04BADAE9B601}" dt="2024-06-15T08:52:16.633" v="390" actId="478"/>
          <ac:spMkLst>
            <pc:docMk/>
            <pc:sldMk cId="2055824458" sldId="264"/>
            <ac:spMk id="16" creationId="{53266E36-FF8F-23AE-EB9D-5AE2CFA3F9AD}"/>
          </ac:spMkLst>
        </pc:spChg>
        <pc:spChg chg="add del mod">
          <ac:chgData name="Zeyu Liu" userId="46f723ae19f75f51" providerId="LiveId" clId="{C60D05D3-7F6D-4182-AFF4-04BADAE9B601}" dt="2024-06-15T08:53:02.141" v="404" actId="478"/>
          <ac:spMkLst>
            <pc:docMk/>
            <pc:sldMk cId="2055824458" sldId="264"/>
            <ac:spMk id="29" creationId="{9E4427EF-C05B-2B18-32CA-B490B9300959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1" creationId="{19289AF7-5D21-A562-4416-0C78CDE7CF0C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2" creationId="{4C8FAA5C-DF87-502E-D2BB-E84E032B9AEF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3" creationId="{4256D354-352B-E57C-1E79-73F845EAF315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4" creationId="{E0B88BE6-D444-C073-0B14-62ECBC2A8A1B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5" creationId="{1C494384-9F7C-975E-036E-E3EDCD0E7BFD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6" creationId="{FB06D521-AEA6-5E05-1A39-0300AE324FCA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7" creationId="{0C9661CB-74E4-251A-DC6D-C768D78E541C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8" creationId="{49E3F711-C476-7446-691D-D2B8B54E6689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9" creationId="{47A90204-C622-661E-E016-57A200FF976D}"/>
          </ac:spMkLst>
        </pc:spChg>
        <pc:spChg chg="add del mod">
          <ac:chgData name="Zeyu Liu" userId="46f723ae19f75f51" providerId="LiveId" clId="{C60D05D3-7F6D-4182-AFF4-04BADAE9B601}" dt="2024-06-15T08:53:00.085" v="403" actId="478"/>
          <ac:spMkLst>
            <pc:docMk/>
            <pc:sldMk cId="2055824458" sldId="264"/>
            <ac:spMk id="40" creationId="{DED55309-1A94-8B8C-201C-09EE284D17D2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2" creationId="{CE02879E-8196-CE42-F2A9-D1B25194CE00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3" creationId="{A83D1716-A5C3-2FD0-4953-4B9C0294BBB2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4" creationId="{27B98A6D-2371-6B98-CCE6-A267201BF021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5" creationId="{6F61E655-7280-C0F6-DE42-A21E86DBF49C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6" creationId="{EB4AFB88-C5E3-761B-0A1A-D141606C50C2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7" creationId="{7478A973-3964-917E-65BD-244F54FB5EF0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8" creationId="{0D5EF0E9-E5C0-F287-0EC0-0A2A1C962408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9" creationId="{13A8324B-51EE-F808-78E6-FE082DBF3DCE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50" creationId="{094CF357-B237-45A8-DAED-DBFD02D4DCB8}"/>
          </ac:spMkLst>
        </pc:spChg>
        <pc:spChg chg="add del mod">
          <ac:chgData name="Zeyu Liu" userId="46f723ae19f75f51" providerId="LiveId" clId="{C60D05D3-7F6D-4182-AFF4-04BADAE9B601}" dt="2024-06-15T08:55:22.691" v="616" actId="478"/>
          <ac:spMkLst>
            <pc:docMk/>
            <pc:sldMk cId="2055824458" sldId="264"/>
            <ac:spMk id="51" creationId="{7FA2C5D4-53A9-F10A-69E0-CAB50F145D7A}"/>
          </ac:spMkLst>
        </pc:spChg>
        <pc:grpChg chg="add mod">
          <ac:chgData name="Zeyu Liu" userId="46f723ae19f75f51" providerId="LiveId" clId="{C60D05D3-7F6D-4182-AFF4-04BADAE9B601}" dt="2024-06-15T08:53:55.316" v="511" actId="164"/>
          <ac:grpSpMkLst>
            <pc:docMk/>
            <pc:sldMk cId="2055824458" sldId="264"/>
            <ac:grpSpMk id="18" creationId="{F117E90E-BD17-53A9-E10D-74372267EE18}"/>
          </ac:grpSpMkLst>
        </pc:grpChg>
        <pc:grpChg chg="add mod">
          <ac:chgData name="Zeyu Liu" userId="46f723ae19f75f51" providerId="LiveId" clId="{C60D05D3-7F6D-4182-AFF4-04BADAE9B601}" dt="2024-06-15T08:53:55.316" v="511" actId="164"/>
          <ac:grpSpMkLst>
            <pc:docMk/>
            <pc:sldMk cId="2055824458" sldId="264"/>
            <ac:grpSpMk id="30" creationId="{24F6BD91-16EF-2E43-A824-4EC059327A36}"/>
          </ac:grpSpMkLst>
        </pc:grpChg>
        <pc:grpChg chg="add mod">
          <ac:chgData name="Zeyu Liu" userId="46f723ae19f75f51" providerId="LiveId" clId="{C60D05D3-7F6D-4182-AFF4-04BADAE9B601}" dt="2024-06-15T08:53:55.316" v="511" actId="164"/>
          <ac:grpSpMkLst>
            <pc:docMk/>
            <pc:sldMk cId="2055824458" sldId="264"/>
            <ac:grpSpMk id="41" creationId="{4BA00886-E0CE-55A1-1B8E-748BED9DC672}"/>
          </ac:grpSpMkLst>
        </pc:grpChg>
        <pc:grpChg chg="add mod">
          <ac:chgData name="Zeyu Liu" userId="46f723ae19f75f51" providerId="LiveId" clId="{C60D05D3-7F6D-4182-AFF4-04BADAE9B601}" dt="2024-06-15T08:53:51.667" v="510" actId="164"/>
          <ac:grpSpMkLst>
            <pc:docMk/>
            <pc:sldMk cId="2055824458" sldId="264"/>
            <ac:grpSpMk id="52" creationId="{9BD7B67D-2BE4-4A0C-E1F1-F63BEA100687}"/>
          </ac:grpSpMkLst>
        </pc:grpChg>
        <pc:grpChg chg="add mod">
          <ac:chgData name="Zeyu Liu" userId="46f723ae19f75f51" providerId="LiveId" clId="{C60D05D3-7F6D-4182-AFF4-04BADAE9B601}" dt="2024-06-15T09:10:18.527" v="750" actId="1036"/>
          <ac:grpSpMkLst>
            <pc:docMk/>
            <pc:sldMk cId="2055824458" sldId="264"/>
            <ac:grpSpMk id="53" creationId="{E284FA3B-E194-E819-9159-0F066147B5DE}"/>
          </ac:grpSpMkLst>
        </pc:grpChg>
        <pc:picChg chg="add del mod">
          <ac:chgData name="Zeyu Liu" userId="46f723ae19f75f51" providerId="LiveId" clId="{C60D05D3-7F6D-4182-AFF4-04BADAE9B601}" dt="2024-06-15T08:52:42.732" v="399" actId="21"/>
          <ac:picMkLst>
            <pc:docMk/>
            <pc:sldMk cId="2055824458" sldId="264"/>
            <ac:picMk id="17" creationId="{F53C6F54-6992-6FB9-4F61-4B566372F46E}"/>
          </ac:picMkLst>
        </pc:pic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19" creationId="{F2215422-1931-9BF7-E1C2-3B1A8CF33CDF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0" creationId="{84C30226-950D-7515-AA00-7020F667FD2E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1" creationId="{EEBB114C-9633-840B-1784-2F3126FA54C1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2" creationId="{9375BC3E-45BE-7F9A-5FD8-44AFEDFD8202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3" creationId="{8B34E7F1-1C42-12EF-A501-E77EB808D55A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4" creationId="{AAC6F0D4-0218-D11F-0F86-524E557D4AE3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5" creationId="{58489610-ECEC-C803-D181-D125007E28BF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6" creationId="{3ECA17B3-19FA-0471-6872-D25BDD41D7A6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7" creationId="{D4227536-7015-F01C-7EE4-24DB347018DF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8" creationId="{7B404577-481E-609F-CCFF-BADDCDCCC373}"/>
          </ac:cxnSpMkLst>
        </pc:cxnChg>
      </pc:sldChg>
      <pc:sldChg chg="addSp delSp modSp add mod">
        <pc:chgData name="Zeyu Liu" userId="46f723ae19f75f51" providerId="LiveId" clId="{C60D05D3-7F6D-4182-AFF4-04BADAE9B601}" dt="2024-06-15T11:03:58.426" v="874" actId="115"/>
        <pc:sldMkLst>
          <pc:docMk/>
          <pc:sldMk cId="3655665874" sldId="265"/>
        </pc:sldMkLst>
        <pc:spChg chg="mod">
          <ac:chgData name="Zeyu Liu" userId="46f723ae19f75f51" providerId="LiveId" clId="{C60D05D3-7F6D-4182-AFF4-04BADAE9B601}" dt="2024-06-15T08:38:48.099" v="308" actId="1076"/>
          <ac:spMkLst>
            <pc:docMk/>
            <pc:sldMk cId="3655665874" sldId="265"/>
            <ac:spMk id="3" creationId="{4F429DB7-EB28-D03D-4CC0-E10FC1AA97BA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4" creationId="{6C59702F-D6F3-E4FD-30E4-5C25D326F264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5" creationId="{FE91A64E-1E12-DF77-1556-DC99C6E36EE8}"/>
          </ac:spMkLst>
        </pc:spChg>
        <pc:spChg chg="add mod">
          <ac:chgData name="Zeyu Liu" userId="46f723ae19f75f51" providerId="LiveId" clId="{C60D05D3-7F6D-4182-AFF4-04BADAE9B601}" dt="2024-06-15T10:58:44.651" v="835" actId="123"/>
          <ac:spMkLst>
            <pc:docMk/>
            <pc:sldMk cId="3655665874" sldId="265"/>
            <ac:spMk id="6" creationId="{09D7AFAD-8B6C-CB41-0276-9F2E81BBC71E}"/>
          </ac:spMkLst>
        </pc:spChg>
        <pc:spChg chg="del">
          <ac:chgData name="Zeyu Liu" userId="46f723ae19f75f51" providerId="LiveId" clId="{C60D05D3-7F6D-4182-AFF4-04BADAE9B601}" dt="2024-06-15T08:27:50.737" v="258" actId="478"/>
          <ac:spMkLst>
            <pc:docMk/>
            <pc:sldMk cId="3655665874" sldId="265"/>
            <ac:spMk id="7" creationId="{E22FD29C-0EAE-BFD3-5EFA-D3D1F910A8EB}"/>
          </ac:spMkLst>
        </pc:spChg>
        <pc:spChg chg="add mod">
          <ac:chgData name="Zeyu Liu" userId="46f723ae19f75f51" providerId="LiveId" clId="{C60D05D3-7F6D-4182-AFF4-04BADAE9B601}" dt="2024-06-15T08:39:02.449" v="311" actId="164"/>
          <ac:spMkLst>
            <pc:docMk/>
            <pc:sldMk cId="3655665874" sldId="265"/>
            <ac:spMk id="8" creationId="{D7DBF697-7C23-6138-B80C-D639CD0B6047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10" creationId="{7ED75280-24B8-2298-9E6D-2FC566EB7F3D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11" creationId="{F5E47F96-DEC9-BB15-7988-1E923EA3C17C}"/>
          </ac:spMkLst>
        </pc:spChg>
        <pc:spChg chg="add mod">
          <ac:chgData name="Zeyu Liu" userId="46f723ae19f75f51" providerId="LiveId" clId="{C60D05D3-7F6D-4182-AFF4-04BADAE9B601}" dt="2024-06-15T08:38:58.193" v="310" actId="164"/>
          <ac:spMkLst>
            <pc:docMk/>
            <pc:sldMk cId="3655665874" sldId="265"/>
            <ac:spMk id="12" creationId="{3DA0CCC2-7A52-C061-26C4-C17642AED181}"/>
          </ac:spMkLst>
        </pc:spChg>
        <pc:spChg chg="add mod">
          <ac:chgData name="Zeyu Liu" userId="46f723ae19f75f51" providerId="LiveId" clId="{C60D05D3-7F6D-4182-AFF4-04BADAE9B601}" dt="2024-06-15T11:03:58.426" v="874" actId="115"/>
          <ac:spMkLst>
            <pc:docMk/>
            <pc:sldMk cId="3655665874" sldId="265"/>
            <ac:spMk id="13" creationId="{9528C931-9B63-73F3-A102-4E098F6885E6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15" creationId="{13F87D1D-80A8-15B8-DE92-0F35283447F3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16" creationId="{A0E32C31-1B67-BB6D-204A-66FDE3F8C270}"/>
          </ac:spMkLst>
        </pc:spChg>
        <pc:spChg chg="add mod">
          <ac:chgData name="Zeyu Liu" userId="46f723ae19f75f51" providerId="LiveId" clId="{C60D05D3-7F6D-4182-AFF4-04BADAE9B601}" dt="2024-06-15T10:58:47.092" v="836" actId="123"/>
          <ac:spMkLst>
            <pc:docMk/>
            <pc:sldMk cId="3655665874" sldId="265"/>
            <ac:spMk id="17" creationId="{C3029FA3-D069-08DB-4186-96CFE278615F}"/>
          </ac:spMkLst>
        </pc:spChg>
        <pc:spChg chg="add mod">
          <ac:chgData name="Zeyu Liu" userId="46f723ae19f75f51" providerId="LiveId" clId="{C60D05D3-7F6D-4182-AFF4-04BADAE9B601}" dt="2024-06-15T08:38:53.102" v="309" actId="164"/>
          <ac:spMkLst>
            <pc:docMk/>
            <pc:sldMk cId="3655665874" sldId="265"/>
            <ac:spMk id="18" creationId="{107EFCDF-FBCC-46FB-670A-9EB313F2D90E}"/>
          </ac:spMkLst>
        </pc:spChg>
        <pc:spChg chg="add mod">
          <ac:chgData name="Zeyu Liu" userId="46f723ae19f75f51" providerId="LiveId" clId="{C60D05D3-7F6D-4182-AFF4-04BADAE9B601}" dt="2024-06-15T08:31:05.530" v="276" actId="571"/>
          <ac:spMkLst>
            <pc:docMk/>
            <pc:sldMk cId="3655665874" sldId="265"/>
            <ac:spMk id="22" creationId="{79EB7F75-AF50-4EC0-5248-047081213D4E}"/>
          </ac:spMkLst>
        </pc:spChg>
        <pc:grpChg chg="add mod">
          <ac:chgData name="Zeyu Liu" userId="46f723ae19f75f51" providerId="LiveId" clId="{C60D05D3-7F6D-4182-AFF4-04BADAE9B601}" dt="2024-06-15T08:39:02.449" v="311" actId="164"/>
          <ac:grpSpMkLst>
            <pc:docMk/>
            <pc:sldMk cId="3655665874" sldId="265"/>
            <ac:grpSpMk id="2" creationId="{922E681F-8946-DACB-7AD6-08F1AAA2AB6A}"/>
          </ac:grpSpMkLst>
        </pc:grpChg>
        <pc:grpChg chg="add mod">
          <ac:chgData name="Zeyu Liu" userId="46f723ae19f75f51" providerId="LiveId" clId="{C60D05D3-7F6D-4182-AFF4-04BADAE9B601}" dt="2024-06-15T08:38:58.193" v="310" actId="164"/>
          <ac:grpSpMkLst>
            <pc:docMk/>
            <pc:sldMk cId="3655665874" sldId="265"/>
            <ac:grpSpMk id="9" creationId="{023D3E2A-8A7D-80CD-B14E-2F2C3FED5ED6}"/>
          </ac:grpSpMkLst>
        </pc:grpChg>
        <pc:grpChg chg="add mod">
          <ac:chgData name="Zeyu Liu" userId="46f723ae19f75f51" providerId="LiveId" clId="{C60D05D3-7F6D-4182-AFF4-04BADAE9B601}" dt="2024-06-15T08:38:53.102" v="309" actId="164"/>
          <ac:grpSpMkLst>
            <pc:docMk/>
            <pc:sldMk cId="3655665874" sldId="265"/>
            <ac:grpSpMk id="14" creationId="{7F2B156B-EF1A-9857-C621-5EE6665DD403}"/>
          </ac:grpSpMkLst>
        </pc:grpChg>
        <pc:grpChg chg="add mod">
          <ac:chgData name="Zeyu Liu" userId="46f723ae19f75f51" providerId="LiveId" clId="{C60D05D3-7F6D-4182-AFF4-04BADAE9B601}" dt="2024-06-15T08:39:23.358" v="320" actId="408"/>
          <ac:grpSpMkLst>
            <pc:docMk/>
            <pc:sldMk cId="3655665874" sldId="265"/>
            <ac:grpSpMk id="28" creationId="{2773EDB3-A46B-715A-AD51-372DB14ABF68}"/>
          </ac:grpSpMkLst>
        </pc:grpChg>
        <pc:grpChg chg="add mod">
          <ac:chgData name="Zeyu Liu" userId="46f723ae19f75f51" providerId="LiveId" clId="{C60D05D3-7F6D-4182-AFF4-04BADAE9B601}" dt="2024-06-15T08:39:20.378" v="319" actId="12789"/>
          <ac:grpSpMkLst>
            <pc:docMk/>
            <pc:sldMk cId="3655665874" sldId="265"/>
            <ac:grpSpMk id="29" creationId="{22093A14-4D03-28D6-4323-3751BD816BC9}"/>
          </ac:grpSpMkLst>
        </pc:grpChg>
        <pc:grpChg chg="add mod">
          <ac:chgData name="Zeyu Liu" userId="46f723ae19f75f51" providerId="LiveId" clId="{C60D05D3-7F6D-4182-AFF4-04BADAE9B601}" dt="2024-06-15T08:39:20.378" v="319" actId="12789"/>
          <ac:grpSpMkLst>
            <pc:docMk/>
            <pc:sldMk cId="3655665874" sldId="265"/>
            <ac:grpSpMk id="30" creationId="{3E360BDD-87EC-CA8A-2CEF-473C644E6046}"/>
          </ac:grpSpMkLst>
        </pc:grpChg>
        <pc:picChg chg="add mod">
          <ac:chgData name="Zeyu Liu" userId="46f723ae19f75f51" providerId="LiveId" clId="{C60D05D3-7F6D-4182-AFF4-04BADAE9B601}" dt="2024-06-15T08:39:02.449" v="311" actId="164"/>
          <ac:picMkLst>
            <pc:docMk/>
            <pc:sldMk cId="3655665874" sldId="265"/>
            <ac:picMk id="20" creationId="{D7DA09E6-22BC-717F-6E96-A3F9196973D1}"/>
          </ac:picMkLst>
        </pc:picChg>
        <pc:picChg chg="add mod">
          <ac:chgData name="Zeyu Liu" userId="46f723ae19f75f51" providerId="LiveId" clId="{C60D05D3-7F6D-4182-AFF4-04BADAE9B601}" dt="2024-06-15T08:39:02.449" v="311" actId="164"/>
          <ac:picMkLst>
            <pc:docMk/>
            <pc:sldMk cId="3655665874" sldId="265"/>
            <ac:picMk id="21" creationId="{A9F65A7E-BD80-7153-C4F0-41AE0A37F164}"/>
          </ac:picMkLst>
        </pc:picChg>
        <pc:picChg chg="add mod">
          <ac:chgData name="Zeyu Liu" userId="46f723ae19f75f51" providerId="LiveId" clId="{C60D05D3-7F6D-4182-AFF4-04BADAE9B601}" dt="2024-06-15T08:31:05.530" v="276" actId="571"/>
          <ac:picMkLst>
            <pc:docMk/>
            <pc:sldMk cId="3655665874" sldId="265"/>
            <ac:picMk id="23" creationId="{9F107808-1CDA-4F28-70D9-7967D99ACB72}"/>
          </ac:picMkLst>
        </pc:picChg>
        <pc:picChg chg="add mod">
          <ac:chgData name="Zeyu Liu" userId="46f723ae19f75f51" providerId="LiveId" clId="{C60D05D3-7F6D-4182-AFF4-04BADAE9B601}" dt="2024-06-15T08:38:58.193" v="310" actId="164"/>
          <ac:picMkLst>
            <pc:docMk/>
            <pc:sldMk cId="3655665874" sldId="265"/>
            <ac:picMk id="25" creationId="{84C9D773-571F-8CF6-A715-1722E6C9347F}"/>
          </ac:picMkLst>
        </pc:picChg>
        <pc:picChg chg="add mod">
          <ac:chgData name="Zeyu Liu" userId="46f723ae19f75f51" providerId="LiveId" clId="{C60D05D3-7F6D-4182-AFF4-04BADAE9B601}" dt="2024-06-15T08:38:53.102" v="309" actId="164"/>
          <ac:picMkLst>
            <pc:docMk/>
            <pc:sldMk cId="3655665874" sldId="265"/>
            <ac:picMk id="27" creationId="{0694420C-7491-EC12-3674-FAFC744F11F8}"/>
          </ac:picMkLst>
        </pc:picChg>
      </pc:sldChg>
      <pc:sldChg chg="addSp delSp modSp add del mod">
        <pc:chgData name="Zeyu Liu" userId="46f723ae19f75f51" providerId="LiveId" clId="{C60D05D3-7F6D-4182-AFF4-04BADAE9B601}" dt="2024-06-15T10:58:11.665" v="834" actId="2696"/>
        <pc:sldMkLst>
          <pc:docMk/>
          <pc:sldMk cId="2635752332" sldId="266"/>
        </pc:sldMkLst>
        <pc:spChg chg="add del mod">
          <ac:chgData name="Zeyu Liu" userId="46f723ae19f75f51" providerId="LiveId" clId="{C60D05D3-7F6D-4182-AFF4-04BADAE9B601}" dt="2024-06-15T08:48:23.895" v="343" actId="478"/>
          <ac:spMkLst>
            <pc:docMk/>
            <pc:sldMk cId="2635752332" sldId="266"/>
            <ac:spMk id="2" creationId="{976A017F-0824-F64F-57C6-2A079695B48E}"/>
          </ac:spMkLst>
        </pc:spChg>
        <pc:spChg chg="add del mod">
          <ac:chgData name="Zeyu Liu" userId="46f723ae19f75f51" providerId="LiveId" clId="{C60D05D3-7F6D-4182-AFF4-04BADAE9B601}" dt="2024-06-15T08:49:02.680" v="350" actId="478"/>
          <ac:spMkLst>
            <pc:docMk/>
            <pc:sldMk cId="2635752332" sldId="266"/>
            <ac:spMk id="4" creationId="{C9D58F15-6C0D-0888-7567-B45B8DFA96CA}"/>
          </ac:spMkLst>
        </pc:spChg>
        <pc:spChg chg="add del mod">
          <ac:chgData name="Zeyu Liu" userId="46f723ae19f75f51" providerId="LiveId" clId="{C60D05D3-7F6D-4182-AFF4-04BADAE9B601}" dt="2024-06-15T08:49:01.103" v="349" actId="478"/>
          <ac:spMkLst>
            <pc:docMk/>
            <pc:sldMk cId="2635752332" sldId="266"/>
            <ac:spMk id="5" creationId="{0B121151-66ED-D05B-86D7-A99A77584889}"/>
          </ac:spMkLst>
        </pc:spChg>
        <pc:spChg chg="add del mod">
          <ac:chgData name="Zeyu Liu" userId="46f723ae19f75f51" providerId="LiveId" clId="{C60D05D3-7F6D-4182-AFF4-04BADAE9B601}" dt="2024-06-15T08:50:44.245" v="355" actId="478"/>
          <ac:spMkLst>
            <pc:docMk/>
            <pc:sldMk cId="2635752332" sldId="266"/>
            <ac:spMk id="7" creationId="{A43713FA-9193-1A7A-1ACE-0996EFAB70C4}"/>
          </ac:spMkLst>
        </pc:spChg>
        <pc:spChg chg="add del mod">
          <ac:chgData name="Zeyu Liu" userId="46f723ae19f75f51" providerId="LiveId" clId="{C60D05D3-7F6D-4182-AFF4-04BADAE9B601}" dt="2024-06-15T08:50:46.463" v="357" actId="478"/>
          <ac:spMkLst>
            <pc:docMk/>
            <pc:sldMk cId="2635752332" sldId="266"/>
            <ac:spMk id="9" creationId="{76FC587C-1262-7780-C2E8-A0083AAC0C67}"/>
          </ac:spMkLst>
        </pc:spChg>
        <pc:spChg chg="add mod">
          <ac:chgData name="Zeyu Liu" userId="46f723ae19f75f51" providerId="LiveId" clId="{C60D05D3-7F6D-4182-AFF4-04BADAE9B601}" dt="2024-06-15T08:51:19.737" v="371" actId="1076"/>
          <ac:spMkLst>
            <pc:docMk/>
            <pc:sldMk cId="2635752332" sldId="266"/>
            <ac:spMk id="12" creationId="{CF133540-E6BF-6ECE-65C5-5E78C7DC0507}"/>
          </ac:spMkLst>
        </pc:spChg>
        <pc:spChg chg="del">
          <ac:chgData name="Zeyu Liu" userId="46f723ae19f75f51" providerId="LiveId" clId="{C60D05D3-7F6D-4182-AFF4-04BADAE9B601}" dt="2024-06-15T08:50:56.447" v="363" actId="478"/>
          <ac:spMkLst>
            <pc:docMk/>
            <pc:sldMk cId="2635752332" sldId="266"/>
            <ac:spMk id="229" creationId="{00000000-0000-0000-0000-000000000000}"/>
          </ac:spMkLst>
        </pc:spChg>
        <pc:spChg chg="del">
          <ac:chgData name="Zeyu Liu" userId="46f723ae19f75f51" providerId="LiveId" clId="{C60D05D3-7F6D-4182-AFF4-04BADAE9B601}" dt="2024-06-15T08:50:43.058" v="354" actId="478"/>
          <ac:spMkLst>
            <pc:docMk/>
            <pc:sldMk cId="2635752332" sldId="266"/>
            <ac:spMk id="230" creationId="{00000000-0000-0000-0000-000000000000}"/>
          </ac:spMkLst>
        </pc:spChg>
        <pc:spChg chg="del mod">
          <ac:chgData name="Zeyu Liu" userId="46f723ae19f75f51" providerId="LiveId" clId="{C60D05D3-7F6D-4182-AFF4-04BADAE9B601}" dt="2024-06-15T08:50:45.249" v="356" actId="478"/>
          <ac:spMkLst>
            <pc:docMk/>
            <pc:sldMk cId="2635752332" sldId="266"/>
            <ac:spMk id="231" creationId="{00000000-0000-0000-0000-000000000000}"/>
          </ac:spMkLst>
        </pc:spChg>
        <pc:spChg chg="del">
          <ac:chgData name="Zeyu Liu" userId="46f723ae19f75f51" providerId="LiveId" clId="{C60D05D3-7F6D-4182-AFF4-04BADAE9B601}" dt="2024-06-15T08:50:53.943" v="361" actId="478"/>
          <ac:spMkLst>
            <pc:docMk/>
            <pc:sldMk cId="2635752332" sldId="266"/>
            <ac:spMk id="242" creationId="{00000000-0000-0000-0000-000000000000}"/>
          </ac:spMkLst>
        </pc:spChg>
        <pc:grpChg chg="del">
          <ac:chgData name="Zeyu Liu" userId="46f723ae19f75f51" providerId="LiveId" clId="{C60D05D3-7F6D-4182-AFF4-04BADAE9B601}" dt="2024-06-15T08:50:55.490" v="362" actId="478"/>
          <ac:grpSpMkLst>
            <pc:docMk/>
            <pc:sldMk cId="2635752332" sldId="266"/>
            <ac:grpSpMk id="218" creationId="{00000000-0000-0000-0000-000000000000}"/>
          </ac:grpSpMkLst>
        </pc:grpChg>
        <pc:grpChg chg="del">
          <ac:chgData name="Zeyu Liu" userId="46f723ae19f75f51" providerId="LiveId" clId="{C60D05D3-7F6D-4182-AFF4-04BADAE9B601}" dt="2024-06-15T08:50:57.037" v="364" actId="478"/>
          <ac:grpSpMkLst>
            <pc:docMk/>
            <pc:sldMk cId="2635752332" sldId="266"/>
            <ac:grpSpMk id="232" creationId="{00000000-0000-0000-0000-000000000000}"/>
          </ac:grpSpMkLst>
        </pc:grpChg>
        <pc:grpChg chg="del mod">
          <ac:chgData name="Zeyu Liu" userId="46f723ae19f75f51" providerId="LiveId" clId="{C60D05D3-7F6D-4182-AFF4-04BADAE9B601}" dt="2024-06-15T08:50:57.888" v="365" actId="478"/>
          <ac:grpSpMkLst>
            <pc:docMk/>
            <pc:sldMk cId="2635752332" sldId="266"/>
            <ac:grpSpMk id="243" creationId="{00000000-0000-0000-0000-000000000000}"/>
          </ac:grpSpMkLst>
        </pc:grpChg>
        <pc:picChg chg="add del mod">
          <ac:chgData name="Zeyu Liu" userId="46f723ae19f75f51" providerId="LiveId" clId="{C60D05D3-7F6D-4182-AFF4-04BADAE9B601}" dt="2024-06-15T10:54:59.526" v="771" actId="478"/>
          <ac:picMkLst>
            <pc:docMk/>
            <pc:sldMk cId="2635752332" sldId="266"/>
            <ac:picMk id="11" creationId="{3972177D-9CBC-EE0D-BFB7-40204E0F4CB5}"/>
          </ac:picMkLst>
        </pc:picChg>
        <pc:picChg chg="add del mod">
          <ac:chgData name="Zeyu Liu" userId="46f723ae19f75f51" providerId="LiveId" clId="{C60D05D3-7F6D-4182-AFF4-04BADAE9B601}" dt="2024-06-15T10:55:21.838" v="775" actId="21"/>
          <ac:picMkLst>
            <pc:docMk/>
            <pc:sldMk cId="2635752332" sldId="266"/>
            <ac:picMk id="14" creationId="{73670985-5FAD-3856-D568-85D8F8D26259}"/>
          </ac:picMkLst>
        </pc:picChg>
      </pc:sldChg>
      <pc:sldChg chg="addSp delSp modSp add mod delAnim modAnim">
        <pc:chgData name="Zeyu Liu" userId="46f723ae19f75f51" providerId="LiveId" clId="{C60D05D3-7F6D-4182-AFF4-04BADAE9B601}" dt="2024-07-12T08:15:08.055" v="1001" actId="21"/>
        <pc:sldMkLst>
          <pc:docMk/>
          <pc:sldMk cId="1154538717" sldId="267"/>
        </pc:sldMkLst>
        <pc:spChg chg="mod">
          <ac:chgData name="Zeyu Liu" userId="46f723ae19f75f51" providerId="LiveId" clId="{C60D05D3-7F6D-4182-AFF4-04BADAE9B601}" dt="2024-06-15T08:54:26.622" v="514"/>
          <ac:spMkLst>
            <pc:docMk/>
            <pc:sldMk cId="1154538717" sldId="267"/>
            <ac:spMk id="3" creationId="{4F429DB7-EB28-D03D-4CC0-E10FC1AA97BA}"/>
          </ac:spMkLst>
        </pc:spChg>
        <pc:spChg chg="add mod">
          <ac:chgData name="Zeyu Liu" userId="46f723ae19f75f51" providerId="LiveId" clId="{C60D05D3-7F6D-4182-AFF4-04BADAE9B601}" dt="2024-06-17T12:11:47.436" v="989" actId="20577"/>
          <ac:spMkLst>
            <pc:docMk/>
            <pc:sldMk cId="1154538717" sldId="267"/>
            <ac:spMk id="4" creationId="{418E446D-FFD8-5048-BFC4-F0C4B6B284F5}"/>
          </ac:spMkLst>
        </pc:spChg>
        <pc:spChg chg="del mod">
          <ac:chgData name="Zeyu Liu" userId="46f723ae19f75f51" providerId="LiveId" clId="{C60D05D3-7F6D-4182-AFF4-04BADAE9B601}" dt="2024-06-15T08:55:35.285" v="619" actId="478"/>
          <ac:spMkLst>
            <pc:docMk/>
            <pc:sldMk cId="1154538717" sldId="267"/>
            <ac:spMk id="7" creationId="{E22FD29C-0EAE-BFD3-5EFA-D3D1F910A8EB}"/>
          </ac:spMkLst>
        </pc:spChg>
        <pc:picChg chg="add mod">
          <ac:chgData name="Zeyu Liu" userId="46f723ae19f75f51" providerId="LiveId" clId="{C60D05D3-7F6D-4182-AFF4-04BADAE9B601}" dt="2024-06-15T10:55:05.479" v="773" actId="1076"/>
          <ac:picMkLst>
            <pc:docMk/>
            <pc:sldMk cId="1154538717" sldId="267"/>
            <ac:picMk id="2" creationId="{8A0E86B1-A687-DDF5-B22A-C7B9FEA42FB2}"/>
          </ac:picMkLst>
        </pc:picChg>
        <pc:picChg chg="add del mod">
          <ac:chgData name="Zeyu Liu" userId="46f723ae19f75f51" providerId="LiveId" clId="{C60D05D3-7F6D-4182-AFF4-04BADAE9B601}" dt="2024-07-12T08:15:08.055" v="1001" actId="21"/>
          <ac:picMkLst>
            <pc:docMk/>
            <pc:sldMk cId="1154538717" sldId="267"/>
            <ac:picMk id="6" creationId="{AC31EF99-C453-9497-50E3-FFC4795B67B8}"/>
          </ac:picMkLst>
        </pc:picChg>
      </pc:sldChg>
      <pc:sldChg chg="addSp delSp modSp add mod">
        <pc:chgData name="Zeyu Liu" userId="46f723ae19f75f51" providerId="LiveId" clId="{C60D05D3-7F6D-4182-AFF4-04BADAE9B601}" dt="2024-06-15T10:57:39.075" v="833" actId="1038"/>
        <pc:sldMkLst>
          <pc:docMk/>
          <pc:sldMk cId="4178781985" sldId="268"/>
        </pc:sldMkLst>
        <pc:spChg chg="mod">
          <ac:chgData name="Zeyu Liu" userId="46f723ae19f75f51" providerId="LiveId" clId="{C60D05D3-7F6D-4182-AFF4-04BADAE9B601}" dt="2024-06-15T10:57:30.576" v="812" actId="14100"/>
          <ac:spMkLst>
            <pc:docMk/>
            <pc:sldMk cId="4178781985" sldId="268"/>
            <ac:spMk id="4" creationId="{418E446D-FFD8-5048-BFC4-F0C4B6B284F5}"/>
          </ac:spMkLst>
        </pc:spChg>
        <pc:picChg chg="add del mod">
          <ac:chgData name="Zeyu Liu" userId="46f723ae19f75f51" providerId="LiveId" clId="{C60D05D3-7F6D-4182-AFF4-04BADAE9B601}" dt="2024-06-15T10:57:39.075" v="833" actId="1038"/>
          <ac:picMkLst>
            <pc:docMk/>
            <pc:sldMk cId="4178781985" sldId="268"/>
            <ac:picMk id="2" creationId="{8A0E86B1-A687-DDF5-B22A-C7B9FEA42FB2}"/>
          </ac:picMkLst>
        </pc:picChg>
        <pc:picChg chg="add del mod">
          <ac:chgData name="Zeyu Liu" userId="46f723ae19f75f51" providerId="LiveId" clId="{C60D05D3-7F6D-4182-AFF4-04BADAE9B601}" dt="2024-06-15T10:55:35.481" v="782" actId="478"/>
          <ac:picMkLst>
            <pc:docMk/>
            <pc:sldMk cId="4178781985" sldId="268"/>
            <ac:picMk id="14" creationId="{73670985-5FAD-3856-D568-85D8F8D26259}"/>
          </ac:picMkLst>
        </pc:picChg>
      </pc:sldChg>
      <pc:sldChg chg="addSp delSp modSp add mod">
        <pc:chgData name="Zeyu Liu" userId="46f723ae19f75f51" providerId="LiveId" clId="{C60D05D3-7F6D-4182-AFF4-04BADAE9B601}" dt="2024-06-15T11:15:28.106" v="914" actId="1035"/>
        <pc:sldMkLst>
          <pc:docMk/>
          <pc:sldMk cId="1229451825" sldId="269"/>
        </pc:sldMkLst>
        <pc:spChg chg="mod">
          <ac:chgData name="Zeyu Liu" userId="46f723ae19f75f51" providerId="LiveId" clId="{C60D05D3-7F6D-4182-AFF4-04BADAE9B601}" dt="2024-06-15T11:15:28.106" v="914" actId="1035"/>
          <ac:spMkLst>
            <pc:docMk/>
            <pc:sldMk cId="1229451825" sldId="269"/>
            <ac:spMk id="4" creationId="{418E446D-FFD8-5048-BFC4-F0C4B6B284F5}"/>
          </ac:spMkLst>
        </pc:spChg>
        <pc:picChg chg="mod">
          <ac:chgData name="Zeyu Liu" userId="46f723ae19f75f51" providerId="LiveId" clId="{C60D05D3-7F6D-4182-AFF4-04BADAE9B601}" dt="2024-06-15T11:00:10.847" v="853" actId="1036"/>
          <ac:picMkLst>
            <pc:docMk/>
            <pc:sldMk cId="1229451825" sldId="269"/>
            <ac:picMk id="2" creationId="{8A0E86B1-A687-DDF5-B22A-C7B9FEA42FB2}"/>
          </ac:picMkLst>
        </pc:picChg>
        <pc:picChg chg="add del">
          <ac:chgData name="Zeyu Liu" userId="46f723ae19f75f51" providerId="LiveId" clId="{C60D05D3-7F6D-4182-AFF4-04BADAE9B601}" dt="2024-06-15T11:00:00.914" v="839" actId="22"/>
          <ac:picMkLst>
            <pc:docMk/>
            <pc:sldMk cId="1229451825" sldId="269"/>
            <ac:picMk id="6" creationId="{5B3BD882-7F8B-B644-02E4-FAF623F8AB3B}"/>
          </ac:picMkLst>
        </pc:picChg>
      </pc:sldChg>
      <pc:sldChg chg="addSp delSp modSp add mod">
        <pc:chgData name="Zeyu Liu" userId="46f723ae19f75f51" providerId="LiveId" clId="{C60D05D3-7F6D-4182-AFF4-04BADAE9B601}" dt="2024-07-12T09:17:14.569" v="1088"/>
        <pc:sldMkLst>
          <pc:docMk/>
          <pc:sldMk cId="1432149993" sldId="272"/>
        </pc:sldMkLst>
        <pc:spChg chg="add del mod">
          <ac:chgData name="Zeyu Liu" userId="46f723ae19f75f51" providerId="LiveId" clId="{C60D05D3-7F6D-4182-AFF4-04BADAE9B601}" dt="2024-07-12T09:16:41.836" v="1084" actId="478"/>
          <ac:spMkLst>
            <pc:docMk/>
            <pc:sldMk cId="1432149993" sldId="272"/>
            <ac:spMk id="2" creationId="{383E2065-1AF3-368B-1498-282F7672F044}"/>
          </ac:spMkLst>
        </pc:spChg>
        <pc:spChg chg="mod">
          <ac:chgData name="Zeyu Liu" userId="46f723ae19f75f51" providerId="LiveId" clId="{C60D05D3-7F6D-4182-AFF4-04BADAE9B601}" dt="2024-07-12T09:11:31.392" v="1077" actId="20577"/>
          <ac:spMkLst>
            <pc:docMk/>
            <pc:sldMk cId="1432149993" sldId="272"/>
            <ac:spMk id="171" creationId="{00000000-0000-0000-0000-000000000000}"/>
          </ac:spMkLst>
        </pc:spChg>
        <pc:picChg chg="del">
          <ac:chgData name="Zeyu Liu" userId="46f723ae19f75f51" providerId="LiveId" clId="{C60D05D3-7F6D-4182-AFF4-04BADAE9B601}" dt="2024-07-12T09:11:33.681" v="1078" actId="478"/>
          <ac:picMkLst>
            <pc:docMk/>
            <pc:sldMk cId="1432149993" sldId="272"/>
            <ac:picMk id="4" creationId="{273384C1-8500-2FC1-8229-43433ADBC1F5}"/>
          </ac:picMkLst>
        </pc:picChg>
        <pc:picChg chg="add mod">
          <ac:chgData name="Zeyu Liu" userId="46f723ae19f75f51" providerId="LiveId" clId="{C60D05D3-7F6D-4182-AFF4-04BADAE9B601}" dt="2024-07-12T09:17:14.569" v="1088"/>
          <ac:picMkLst>
            <pc:docMk/>
            <pc:sldMk cId="1432149993" sldId="272"/>
            <ac:picMk id="5" creationId="{5EC40F2E-869C-61DD-A54B-77EE54D8D7C8}"/>
          </ac:picMkLst>
        </pc:picChg>
      </pc:sldChg>
    </pc:docChg>
  </pc:docChgLst>
  <pc:docChgLst>
    <pc:chgData name="Zeyu Liu" userId="46f723ae19f75f51" providerId="LiveId" clId="{CCEC738B-A1A2-5744-8BC2-1AE1BCA9DCC4}"/>
    <pc:docChg chg="undo redo custSel addSld delSld modSld sldOrd">
      <pc:chgData name="Zeyu Liu" userId="46f723ae19f75f51" providerId="LiveId" clId="{CCEC738B-A1A2-5744-8BC2-1AE1BCA9DCC4}" dt="2024-06-17T05:55:57.800" v="641" actId="20577"/>
      <pc:docMkLst>
        <pc:docMk/>
      </pc:docMkLst>
      <pc:sldChg chg="modSp mod">
        <pc:chgData name="Zeyu Liu" userId="46f723ae19f75f51" providerId="LiveId" clId="{CCEC738B-A1A2-5744-8BC2-1AE1BCA9DCC4}" dt="2024-06-17T05:55:57.800" v="641" actId="20577"/>
        <pc:sldMkLst>
          <pc:docMk/>
          <pc:sldMk cId="0" sldId="256"/>
        </pc:sldMkLst>
        <pc:spChg chg="mod">
          <ac:chgData name="Zeyu Liu" userId="46f723ae19f75f51" providerId="LiveId" clId="{CCEC738B-A1A2-5744-8BC2-1AE1BCA9DCC4}" dt="2024-06-17T05:55:57.800" v="641" actId="20577"/>
          <ac:spMkLst>
            <pc:docMk/>
            <pc:sldMk cId="0" sldId="256"/>
            <ac:spMk id="2" creationId="{4C58B176-7CF9-7216-E1B5-1D240EBD84B6}"/>
          </ac:spMkLst>
        </pc:spChg>
      </pc:sldChg>
      <pc:sldChg chg="addSp delSp modSp mod">
        <pc:chgData name="Zeyu Liu" userId="46f723ae19f75f51" providerId="LiveId" clId="{CCEC738B-A1A2-5744-8BC2-1AE1BCA9DCC4}" dt="2024-06-17T04:14:19.922" v="102" actId="11529"/>
        <pc:sldMkLst>
          <pc:docMk/>
          <pc:sldMk cId="0" sldId="258"/>
        </pc:sldMkLst>
        <pc:spChg chg="add del mod">
          <ac:chgData name="Zeyu Liu" userId="46f723ae19f75f51" providerId="LiveId" clId="{CCEC738B-A1A2-5744-8BC2-1AE1BCA9DCC4}" dt="2024-06-17T04:14:19.922" v="102" actId="11529"/>
          <ac:spMkLst>
            <pc:docMk/>
            <pc:sldMk cId="0" sldId="258"/>
            <ac:spMk id="3" creationId="{0939A288-EC6B-131C-E021-95DE0AC4EDE8}"/>
          </ac:spMkLst>
        </pc:spChg>
        <pc:spChg chg="mod">
          <ac:chgData name="Zeyu Liu" userId="46f723ae19f75f51" providerId="LiveId" clId="{CCEC738B-A1A2-5744-8BC2-1AE1BCA9DCC4}" dt="2024-06-17T04:11:05.232" v="90"/>
          <ac:spMkLst>
            <pc:docMk/>
            <pc:sldMk cId="0" sldId="258"/>
            <ac:spMk id="111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2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3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32.051" v="94" actId="478"/>
          <ac:spMkLst>
            <pc:docMk/>
            <pc:sldMk cId="0" sldId="258"/>
            <ac:spMk id="114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5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6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32.051" v="94" actId="478"/>
          <ac:spMkLst>
            <pc:docMk/>
            <pc:sldMk cId="0" sldId="258"/>
            <ac:spMk id="117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8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9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32.051" v="94" actId="478"/>
          <ac:spMkLst>
            <pc:docMk/>
            <pc:sldMk cId="0" sldId="258"/>
            <ac:spMk id="120" creationId="{00000000-0000-0000-0000-000000000000}"/>
          </ac:spMkLst>
        </pc:spChg>
        <pc:picChg chg="add mod">
          <ac:chgData name="Zeyu Liu" userId="46f723ae19f75f51" providerId="LiveId" clId="{CCEC738B-A1A2-5744-8BC2-1AE1BCA9DCC4}" dt="2024-06-17T04:13:51.173" v="98" actId="171"/>
          <ac:picMkLst>
            <pc:docMk/>
            <pc:sldMk cId="0" sldId="258"/>
            <ac:picMk id="2" creationId="{42CAA521-5584-035E-F4C8-A07A915A0051}"/>
          </ac:picMkLst>
        </pc:picChg>
      </pc:sldChg>
      <pc:sldChg chg="modSp del mod">
        <pc:chgData name="Zeyu Liu" userId="46f723ae19f75f51" providerId="LiveId" clId="{CCEC738B-A1A2-5744-8BC2-1AE1BCA9DCC4}" dt="2024-06-17T05:34:20.574" v="466" actId="2696"/>
        <pc:sldMkLst>
          <pc:docMk/>
          <pc:sldMk cId="0" sldId="259"/>
        </pc:sldMkLst>
        <pc:spChg chg="mod">
          <ac:chgData name="Zeyu Liu" userId="46f723ae19f75f51" providerId="LiveId" clId="{CCEC738B-A1A2-5744-8BC2-1AE1BCA9DCC4}" dt="2024-06-17T05:07:22.700" v="217" actId="20577"/>
          <ac:spMkLst>
            <pc:docMk/>
            <pc:sldMk cId="0" sldId="259"/>
            <ac:spMk id="125" creationId="{00000000-0000-0000-0000-000000000000}"/>
          </ac:spMkLst>
        </pc:spChg>
      </pc:sldChg>
      <pc:sldChg chg="addSp delSp modSp mod">
        <pc:chgData name="Zeyu Liu" userId="46f723ae19f75f51" providerId="LiveId" clId="{CCEC738B-A1A2-5744-8BC2-1AE1BCA9DCC4}" dt="2024-06-17T05:55:41.529" v="639" actId="14100"/>
        <pc:sldMkLst>
          <pc:docMk/>
          <pc:sldMk cId="0" sldId="260"/>
        </pc:sldMkLst>
        <pc:spChg chg="mod">
          <ac:chgData name="Zeyu Liu" userId="46f723ae19f75f51" providerId="LiveId" clId="{CCEC738B-A1A2-5744-8BC2-1AE1BCA9DCC4}" dt="2024-06-17T05:44:38.913" v="626" actId="20577"/>
          <ac:spMkLst>
            <pc:docMk/>
            <pc:sldMk cId="0" sldId="260"/>
            <ac:spMk id="132" creationId="{00000000-0000-0000-0000-000000000000}"/>
          </ac:spMkLst>
        </pc:spChg>
        <pc:picChg chg="add mod">
          <ac:chgData name="Zeyu Liu" userId="46f723ae19f75f51" providerId="LiveId" clId="{CCEC738B-A1A2-5744-8BC2-1AE1BCA9DCC4}" dt="2024-06-17T05:55:41.529" v="639" actId="14100"/>
          <ac:picMkLst>
            <pc:docMk/>
            <pc:sldMk cId="0" sldId="260"/>
            <ac:picMk id="2" creationId="{5A7DAF9B-24E7-4427-37DC-EC6B401336E2}"/>
          </ac:picMkLst>
        </pc:picChg>
        <pc:picChg chg="add del mod">
          <ac:chgData name="Zeyu Liu" userId="46f723ae19f75f51" providerId="LiveId" clId="{CCEC738B-A1A2-5744-8BC2-1AE1BCA9DCC4}" dt="2024-06-17T05:54:46.812" v="633" actId="478"/>
          <ac:picMkLst>
            <pc:docMk/>
            <pc:sldMk cId="0" sldId="260"/>
            <ac:picMk id="3" creationId="{903D5647-8422-B788-78A6-E26BF1F59D58}"/>
          </ac:picMkLst>
        </pc:picChg>
      </pc:sldChg>
      <pc:sldChg chg="del">
        <pc:chgData name="Zeyu Liu" userId="46f723ae19f75f51" providerId="LiveId" clId="{CCEC738B-A1A2-5744-8BC2-1AE1BCA9DCC4}" dt="2024-06-17T05:34:22.385" v="467" actId="2696"/>
        <pc:sldMkLst>
          <pc:docMk/>
          <pc:sldMk cId="0" sldId="261"/>
        </pc:sldMkLst>
      </pc:sldChg>
      <pc:sldChg chg="addSp delSp modSp mod ord">
        <pc:chgData name="Zeyu Liu" userId="46f723ae19f75f51" providerId="LiveId" clId="{CCEC738B-A1A2-5744-8BC2-1AE1BCA9DCC4}" dt="2024-06-17T05:33:22.900" v="465" actId="1038"/>
        <pc:sldMkLst>
          <pc:docMk/>
          <pc:sldMk cId="0" sldId="262"/>
        </pc:sldMkLst>
        <pc:spChg chg="add del">
          <ac:chgData name="Zeyu Liu" userId="46f723ae19f75f51" providerId="LiveId" clId="{CCEC738B-A1A2-5744-8BC2-1AE1BCA9DCC4}" dt="2024-06-17T05:29:14.995" v="397" actId="22"/>
          <ac:spMkLst>
            <pc:docMk/>
            <pc:sldMk cId="0" sldId="262"/>
            <ac:spMk id="3" creationId="{878A4D9A-A54F-3E5A-C2F4-229775E93CF3}"/>
          </ac:spMkLst>
        </pc:spChg>
        <pc:spChg chg="mod">
          <ac:chgData name="Zeyu Liu" userId="46f723ae19f75f51" providerId="LiveId" clId="{CCEC738B-A1A2-5744-8BC2-1AE1BCA9DCC4}" dt="2024-06-17T05:33:05.611" v="456" actId="20577"/>
          <ac:spMkLst>
            <pc:docMk/>
            <pc:sldMk cId="0" sldId="262"/>
            <ac:spMk id="171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72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73" creationId="{00000000-0000-0000-0000-000000000000}"/>
          </ac:spMkLst>
        </pc:spChg>
        <pc:spChg chg="del mod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74" creationId="{00000000-0000-0000-0000-000000000000}"/>
          </ac:spMkLst>
        </pc:spChg>
        <pc:spChg chg="del mod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75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78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0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1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2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3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6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8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0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1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2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3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4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5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6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7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8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9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0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1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2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5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7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8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9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10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11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12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13" creationId="{00000000-0000-0000-0000-000000000000}"/>
          </ac:spMkLst>
        </pc:spChg>
        <pc:grpChg chg="del">
          <ac:chgData name="Zeyu Liu" userId="46f723ae19f75f51" providerId="LiveId" clId="{CCEC738B-A1A2-5744-8BC2-1AE1BCA9DCC4}" dt="2024-06-17T05:32:02.099" v="398" actId="478"/>
          <ac:grpSpMkLst>
            <pc:docMk/>
            <pc:sldMk cId="0" sldId="262"/>
            <ac:grpSpMk id="176" creationId="{00000000-0000-0000-0000-000000000000}"/>
          </ac:grpSpMkLst>
        </pc:grpChg>
        <pc:grpChg chg="del">
          <ac:chgData name="Zeyu Liu" userId="46f723ae19f75f51" providerId="LiveId" clId="{CCEC738B-A1A2-5744-8BC2-1AE1BCA9DCC4}" dt="2024-06-17T05:32:02.099" v="398" actId="478"/>
          <ac:grpSpMkLst>
            <pc:docMk/>
            <pc:sldMk cId="0" sldId="262"/>
            <ac:grpSpMk id="184" creationId="{00000000-0000-0000-0000-000000000000}"/>
          </ac:grpSpMkLst>
        </pc:grpChg>
        <pc:grpChg chg="del">
          <ac:chgData name="Zeyu Liu" userId="46f723ae19f75f51" providerId="LiveId" clId="{CCEC738B-A1A2-5744-8BC2-1AE1BCA9DCC4}" dt="2024-06-17T05:32:02.099" v="398" actId="478"/>
          <ac:grpSpMkLst>
            <pc:docMk/>
            <pc:sldMk cId="0" sldId="262"/>
            <ac:grpSpMk id="203" creationId="{00000000-0000-0000-0000-000000000000}"/>
          </ac:grpSpMkLst>
        </pc:grpChg>
        <pc:picChg chg="add mod">
          <ac:chgData name="Zeyu Liu" userId="46f723ae19f75f51" providerId="LiveId" clId="{CCEC738B-A1A2-5744-8BC2-1AE1BCA9DCC4}" dt="2024-06-17T05:33:22.900" v="465" actId="1038"/>
          <ac:picMkLst>
            <pc:docMk/>
            <pc:sldMk cId="0" sldId="262"/>
            <ac:picMk id="4" creationId="{273384C1-8500-2FC1-8229-43433ADBC1F5}"/>
          </ac:picMkLst>
        </pc:pic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177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179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185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187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189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204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206" creationId="{00000000-0000-0000-0000-000000000000}"/>
          </ac:cxnSpMkLst>
        </pc:cxnChg>
      </pc:sldChg>
      <pc:sldChg chg="del">
        <pc:chgData name="Zeyu Liu" userId="46f723ae19f75f51" providerId="LiveId" clId="{CCEC738B-A1A2-5744-8BC2-1AE1BCA9DCC4}" dt="2024-06-17T05:34:24.260" v="469" actId="2696"/>
        <pc:sldMkLst>
          <pc:docMk/>
          <pc:sldMk cId="0" sldId="263"/>
        </pc:sldMkLst>
      </pc:sldChg>
      <pc:sldChg chg="modSp mod">
        <pc:chgData name="Zeyu Liu" userId="46f723ae19f75f51" providerId="LiveId" clId="{CCEC738B-A1A2-5744-8BC2-1AE1BCA9DCC4}" dt="2024-06-17T04:06:01.006" v="74" actId="115"/>
        <pc:sldMkLst>
          <pc:docMk/>
          <pc:sldMk cId="3655665874" sldId="265"/>
        </pc:sldMkLst>
        <pc:spChg chg="mod">
          <ac:chgData name="Zeyu Liu" userId="46f723ae19f75f51" providerId="LiveId" clId="{CCEC738B-A1A2-5744-8BC2-1AE1BCA9DCC4}" dt="2024-06-17T04:06:01.006" v="74" actId="115"/>
          <ac:spMkLst>
            <pc:docMk/>
            <pc:sldMk cId="3655665874" sldId="265"/>
            <ac:spMk id="13" creationId="{9528C931-9B63-73F3-A102-4E098F6885E6}"/>
          </ac:spMkLst>
        </pc:spChg>
      </pc:sldChg>
      <pc:sldChg chg="addSp delSp modSp add mod setBg">
        <pc:chgData name="Zeyu Liu" userId="46f723ae19f75f51" providerId="LiveId" clId="{CCEC738B-A1A2-5744-8BC2-1AE1BCA9DCC4}" dt="2024-06-17T04:09:59.948" v="89" actId="14100"/>
        <pc:sldMkLst>
          <pc:docMk/>
          <pc:sldMk cId="125627952" sldId="270"/>
        </pc:sldMkLst>
        <pc:spChg chg="mod">
          <ac:chgData name="Zeyu Liu" userId="46f723ae19f75f51" providerId="LiveId" clId="{CCEC738B-A1A2-5744-8BC2-1AE1BCA9DCC4}" dt="2024-06-17T03:52:20.442" v="52" actId="20577"/>
          <ac:spMkLst>
            <pc:docMk/>
            <pc:sldMk cId="125627952" sldId="270"/>
            <ac:spMk id="3" creationId="{4F429DB7-EB28-D03D-4CC0-E10FC1AA97BA}"/>
          </ac:spMkLst>
        </pc:spChg>
        <pc:spChg chg="mod">
          <ac:chgData name="Zeyu Liu" userId="46f723ae19f75f51" providerId="LiveId" clId="{CCEC738B-A1A2-5744-8BC2-1AE1BCA9DCC4}" dt="2024-06-17T04:09:59.948" v="89" actId="14100"/>
          <ac:spMkLst>
            <pc:docMk/>
            <pc:sldMk cId="125627952" sldId="270"/>
            <ac:spMk id="7" creationId="{E22FD29C-0EAE-BFD3-5EFA-D3D1F910A8EB}"/>
          </ac:spMkLst>
        </pc:spChg>
        <pc:spChg chg="add del">
          <ac:chgData name="Zeyu Liu" userId="46f723ae19f75f51" providerId="LiveId" clId="{CCEC738B-A1A2-5744-8BC2-1AE1BCA9DCC4}" dt="2024-06-17T04:05:37.078" v="70" actId="478"/>
          <ac:spMkLst>
            <pc:docMk/>
            <pc:sldMk cId="125627952" sldId="270"/>
            <ac:spMk id="42" creationId="{CE02879E-8196-CE42-F2A9-D1B25194CE00}"/>
          </ac:spMkLst>
        </pc:spChg>
        <pc:grpChg chg="del">
          <ac:chgData name="Zeyu Liu" userId="46f723ae19f75f51" providerId="LiveId" clId="{CCEC738B-A1A2-5744-8BC2-1AE1BCA9DCC4}" dt="2024-06-17T04:05:40.141" v="71" actId="478"/>
          <ac:grpSpMkLst>
            <pc:docMk/>
            <pc:sldMk cId="125627952" sldId="270"/>
            <ac:grpSpMk id="53" creationId="{E284FA3B-E194-E819-9159-0F066147B5DE}"/>
          </ac:grpSpMkLst>
        </pc:grpChg>
        <pc:picChg chg="add mod">
          <ac:chgData name="Zeyu Liu" userId="46f723ae19f75f51" providerId="LiveId" clId="{CCEC738B-A1A2-5744-8BC2-1AE1BCA9DCC4}" dt="2024-06-17T04:05:49.533" v="73" actId="1076"/>
          <ac:picMkLst>
            <pc:docMk/>
            <pc:sldMk cId="125627952" sldId="270"/>
            <ac:picMk id="4" creationId="{C25AE226-F720-69FF-A2AE-3A983ACFA2F1}"/>
          </ac:picMkLst>
        </pc:picChg>
      </pc:sldChg>
      <pc:sldChg chg="addSp delSp modSp add del mod">
        <pc:chgData name="Zeyu Liu" userId="46f723ae19f75f51" providerId="LiveId" clId="{CCEC738B-A1A2-5744-8BC2-1AE1BCA9DCC4}" dt="2024-06-17T03:39:09.928" v="5" actId="2696"/>
        <pc:sldMkLst>
          <pc:docMk/>
          <pc:sldMk cId="1723006034" sldId="270"/>
        </pc:sldMkLst>
        <pc:spChg chg="add del mod">
          <ac:chgData name="Zeyu Liu" userId="46f723ae19f75f51" providerId="LiveId" clId="{CCEC738B-A1A2-5744-8BC2-1AE1BCA9DCC4}" dt="2024-06-17T03:35:03.680" v="3"/>
          <ac:spMkLst>
            <pc:docMk/>
            <pc:sldMk cId="1723006034" sldId="270"/>
            <ac:spMk id="2" creationId="{A1985996-EE97-7149-D1A5-608FF2056498}"/>
          </ac:spMkLst>
        </pc:spChg>
        <pc:spChg chg="mod">
          <ac:chgData name="Zeyu Liu" userId="46f723ae19f75f51" providerId="LiveId" clId="{CCEC738B-A1A2-5744-8BC2-1AE1BCA9DCC4}" dt="2024-06-17T03:38:06.720" v="4"/>
          <ac:spMkLst>
            <pc:docMk/>
            <pc:sldMk cId="1723006034" sldId="270"/>
            <ac:spMk id="3" creationId="{4F429DB7-EB28-D03D-4CC0-E10FC1AA97BA}"/>
          </ac:spMkLst>
        </pc:spChg>
      </pc:sldChg>
      <pc:sldChg chg="modSp add mod">
        <pc:chgData name="Zeyu Liu" userId="46f723ae19f75f51" providerId="LiveId" clId="{CCEC738B-A1A2-5744-8BC2-1AE1BCA9DCC4}" dt="2024-06-17T05:39:12.066" v="622" actId="20577"/>
        <pc:sldMkLst>
          <pc:docMk/>
          <pc:sldMk cId="549257219" sldId="271"/>
        </pc:sldMkLst>
        <pc:spChg chg="mod">
          <ac:chgData name="Zeyu Liu" userId="46f723ae19f75f51" providerId="LiveId" clId="{CCEC738B-A1A2-5744-8BC2-1AE1BCA9DCC4}" dt="2024-06-17T04:11:29.358" v="92"/>
          <ac:spMkLst>
            <pc:docMk/>
            <pc:sldMk cId="549257219" sldId="271"/>
            <ac:spMk id="111" creationId="{00000000-0000-0000-0000-000000000000}"/>
          </ac:spMkLst>
        </pc:spChg>
        <pc:spChg chg="mod">
          <ac:chgData name="Zeyu Liu" userId="46f723ae19f75f51" providerId="LiveId" clId="{CCEC738B-A1A2-5744-8BC2-1AE1BCA9DCC4}" dt="2024-06-17T05:06:36.385" v="203" actId="20577"/>
          <ac:spMkLst>
            <pc:docMk/>
            <pc:sldMk cId="549257219" sldId="271"/>
            <ac:spMk id="113" creationId="{00000000-0000-0000-0000-000000000000}"/>
          </ac:spMkLst>
        </pc:spChg>
        <pc:spChg chg="mod">
          <ac:chgData name="Zeyu Liu" userId="46f723ae19f75f51" providerId="LiveId" clId="{CCEC738B-A1A2-5744-8BC2-1AE1BCA9DCC4}" dt="2024-06-17T05:15:53.810" v="319" actId="20577"/>
          <ac:spMkLst>
            <pc:docMk/>
            <pc:sldMk cId="549257219" sldId="271"/>
            <ac:spMk id="114" creationId="{00000000-0000-0000-0000-000000000000}"/>
          </ac:spMkLst>
        </pc:spChg>
        <pc:spChg chg="mod">
          <ac:chgData name="Zeyu Liu" userId="46f723ae19f75f51" providerId="LiveId" clId="{CCEC738B-A1A2-5744-8BC2-1AE1BCA9DCC4}" dt="2024-06-17T05:08:07.163" v="224" actId="20577"/>
          <ac:spMkLst>
            <pc:docMk/>
            <pc:sldMk cId="549257219" sldId="271"/>
            <ac:spMk id="116" creationId="{00000000-0000-0000-0000-000000000000}"/>
          </ac:spMkLst>
        </pc:spChg>
        <pc:spChg chg="mod">
          <ac:chgData name="Zeyu Liu" userId="46f723ae19f75f51" providerId="LiveId" clId="{CCEC738B-A1A2-5744-8BC2-1AE1BCA9DCC4}" dt="2024-06-17T05:15:57.204" v="320" actId="20577"/>
          <ac:spMkLst>
            <pc:docMk/>
            <pc:sldMk cId="549257219" sldId="271"/>
            <ac:spMk id="117" creationId="{00000000-0000-0000-0000-000000000000}"/>
          </ac:spMkLst>
        </pc:spChg>
        <pc:spChg chg="mod">
          <ac:chgData name="Zeyu Liu" userId="46f723ae19f75f51" providerId="LiveId" clId="{CCEC738B-A1A2-5744-8BC2-1AE1BCA9DCC4}" dt="2024-06-17T05:13:31.575" v="297" actId="20577"/>
          <ac:spMkLst>
            <pc:docMk/>
            <pc:sldMk cId="549257219" sldId="271"/>
            <ac:spMk id="119" creationId="{00000000-0000-0000-0000-000000000000}"/>
          </ac:spMkLst>
        </pc:spChg>
        <pc:spChg chg="mod">
          <ac:chgData name="Zeyu Liu" userId="46f723ae19f75f51" providerId="LiveId" clId="{CCEC738B-A1A2-5744-8BC2-1AE1BCA9DCC4}" dt="2024-06-17T05:39:12.066" v="622" actId="20577"/>
          <ac:spMkLst>
            <pc:docMk/>
            <pc:sldMk cId="549257219" sldId="271"/>
            <ac:spMk id="120" creationId="{00000000-0000-0000-0000-000000000000}"/>
          </ac:spMkLst>
        </pc:spChg>
      </pc:sldChg>
      <pc:sldMasterChg chg="delSldLayout">
        <pc:chgData name="Zeyu Liu" userId="46f723ae19f75f51" providerId="LiveId" clId="{CCEC738B-A1A2-5744-8BC2-1AE1BCA9DCC4}" dt="2024-06-17T05:34:24.268" v="470" actId="2696"/>
        <pc:sldMasterMkLst>
          <pc:docMk/>
          <pc:sldMasterMk cId="0" sldId="2147483659"/>
        </pc:sldMasterMkLst>
        <pc:sldLayoutChg chg="del">
          <pc:chgData name="Zeyu Liu" userId="46f723ae19f75f51" providerId="LiveId" clId="{CCEC738B-A1A2-5744-8BC2-1AE1BCA9DCC4}" dt="2024-06-17T05:34:24.268" v="470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Zeyu Liu" userId="46f723ae19f75f51" providerId="LiveId" clId="{CCEC738B-A1A2-5744-8BC2-1AE1BCA9DCC4}" dt="2024-06-17T05:34:22.399" v="468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96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9e47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9e47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9e47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9e47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018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shared/8RGYQ7QZ7?:display_count=n&amp;:origin=viz_share_lin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Steam Macro Analysis</a:t>
            </a:r>
            <a:endParaRPr lang="en-US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153367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the Steam Game Market from 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Macroeconomic Perspective</a:t>
            </a:r>
          </a:p>
        </p:txBody>
      </p:sp>
      <p:sp>
        <p:nvSpPr>
          <p:cNvPr id="2" name="Google Shape;86;p13">
            <a:extLst>
              <a:ext uri="{FF2B5EF4-FFF2-40B4-BE49-F238E27FC236}">
                <a16:creationId xmlns:a16="http://schemas.microsoft.com/office/drawing/2014/main" id="{4C58B176-7CF9-7216-E1B5-1D240EBD84B6}"/>
              </a:ext>
            </a:extLst>
          </p:cNvPr>
          <p:cNvSpPr txBox="1">
            <a:spLocks/>
          </p:cNvSpPr>
          <p:nvPr/>
        </p:nvSpPr>
        <p:spPr>
          <a:xfrm>
            <a:off x="7599218" y="3962822"/>
            <a:ext cx="960041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/>
            <a:r>
              <a:rPr lang="en-US" sz="1400" dirty="0"/>
              <a:t>By: ZY Liu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Google Shape;86;p13">
            <a:extLst>
              <a:ext uri="{FF2B5EF4-FFF2-40B4-BE49-F238E27FC236}">
                <a16:creationId xmlns:a16="http://schemas.microsoft.com/office/drawing/2014/main" id="{A2ADDBDF-6F8F-E5CB-3ED8-09822710CAD0}"/>
              </a:ext>
            </a:extLst>
          </p:cNvPr>
          <p:cNvSpPr txBox="1">
            <a:spLocks/>
          </p:cNvSpPr>
          <p:nvPr/>
        </p:nvSpPr>
        <p:spPr>
          <a:xfrm>
            <a:off x="7414492" y="4295331"/>
            <a:ext cx="1144767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/>
            <a:r>
              <a:rPr lang="en-US" sz="1200" dirty="0"/>
              <a:t>2024/6/15</a:t>
            </a:r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1DF6562A-6121-C945-6313-F918D02A4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512" y="2466245"/>
            <a:ext cx="744726" cy="7447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384C1-8500-2FC1-8229-43433ADBC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6" y="1017800"/>
            <a:ext cx="6822690" cy="3828380"/>
          </a:xfrm>
          <a:prstGeom prst="rect">
            <a:avLst/>
          </a:prstGeom>
        </p:spPr>
      </p:pic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opportunities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Visualization From Tableau</a:t>
            </a:r>
            <a:endParaRPr dirty="0"/>
          </a:p>
        </p:txBody>
      </p:sp>
      <p:pic>
        <p:nvPicPr>
          <p:cNvPr id="5" name="图片 4">
            <a:hlinkClick r:id="rId3"/>
            <a:extLst>
              <a:ext uri="{FF2B5EF4-FFF2-40B4-BE49-F238E27FC236}">
                <a16:creationId xmlns:a16="http://schemas.microsoft.com/office/drawing/2014/main" id="{5EC40F2E-869C-61DD-A54B-77EE54D8D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468" y="1118013"/>
            <a:ext cx="5679922" cy="3642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3214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7DAF9B-24E7-4427-37DC-EC6B40133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038" y="4095926"/>
            <a:ext cx="2363981" cy="7385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purpose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2FD29C-0EAE-BFD3-5EFA-D3D1F910A8EB}"/>
              </a:ext>
            </a:extLst>
          </p:cNvPr>
          <p:cNvSpPr txBox="1"/>
          <p:nvPr/>
        </p:nvSpPr>
        <p:spPr>
          <a:xfrm>
            <a:off x="290369" y="1754082"/>
            <a:ext cx="4469591" cy="191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This project aims to enhance data analysis and data science skills while deepening the understanding of gaming market.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284FA3B-E194-E819-9159-0F066147B5DE}"/>
              </a:ext>
            </a:extLst>
          </p:cNvPr>
          <p:cNvGrpSpPr/>
          <p:nvPr/>
        </p:nvGrpSpPr>
        <p:grpSpPr>
          <a:xfrm>
            <a:off x="5674360" y="1698657"/>
            <a:ext cx="2878976" cy="2029014"/>
            <a:chOff x="5195348" y="1381247"/>
            <a:chExt cx="3837000" cy="2704200"/>
          </a:xfrm>
        </p:grpSpPr>
        <p:grpSp>
          <p:nvGrpSpPr>
            <p:cNvPr id="18" name="Google Shape;218;p20">
              <a:extLst>
                <a:ext uri="{FF2B5EF4-FFF2-40B4-BE49-F238E27FC236}">
                  <a16:creationId xmlns:a16="http://schemas.microsoft.com/office/drawing/2014/main" id="{F117E90E-BD17-53A9-E10D-74372267EE18}"/>
                </a:ext>
              </a:extLst>
            </p:cNvPr>
            <p:cNvGrpSpPr/>
            <p:nvPr/>
          </p:nvGrpSpPr>
          <p:grpSpPr>
            <a:xfrm>
              <a:off x="5195348" y="1381247"/>
              <a:ext cx="3837000" cy="2704200"/>
              <a:chOff x="4939500" y="1219611"/>
              <a:chExt cx="3837000" cy="2704200"/>
            </a:xfrm>
          </p:grpSpPr>
          <p:cxnSp>
            <p:nvCxnSpPr>
              <p:cNvPr id="19" name="Google Shape;219;p20">
                <a:extLst>
                  <a:ext uri="{FF2B5EF4-FFF2-40B4-BE49-F238E27FC236}">
                    <a16:creationId xmlns:a16="http://schemas.microsoft.com/office/drawing/2014/main" id="{F2215422-1931-9BF7-E1C2-3B1A8CF33CDF}"/>
                  </a:ext>
                </a:extLst>
              </p:cNvPr>
              <p:cNvCxnSpPr/>
              <p:nvPr/>
            </p:nvCxnSpPr>
            <p:spPr>
              <a:xfrm>
                <a:off x="4939500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" name="Google Shape;220;p20">
                <a:extLst>
                  <a:ext uri="{FF2B5EF4-FFF2-40B4-BE49-F238E27FC236}">
                    <a16:creationId xmlns:a16="http://schemas.microsoft.com/office/drawing/2014/main" id="{84C30226-950D-7515-AA00-7020F667FD2E}"/>
                  </a:ext>
                </a:extLst>
              </p:cNvPr>
              <p:cNvCxnSpPr/>
              <p:nvPr/>
            </p:nvCxnSpPr>
            <p:spPr>
              <a:xfrm>
                <a:off x="5365833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" name="Google Shape;221;p20">
                <a:extLst>
                  <a:ext uri="{FF2B5EF4-FFF2-40B4-BE49-F238E27FC236}">
                    <a16:creationId xmlns:a16="http://schemas.microsoft.com/office/drawing/2014/main" id="{EEBB114C-9633-840B-1784-2F3126FA54C1}"/>
                  </a:ext>
                </a:extLst>
              </p:cNvPr>
              <p:cNvCxnSpPr/>
              <p:nvPr/>
            </p:nvCxnSpPr>
            <p:spPr>
              <a:xfrm>
                <a:off x="5792167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" name="Google Shape;222;p20">
                <a:extLst>
                  <a:ext uri="{FF2B5EF4-FFF2-40B4-BE49-F238E27FC236}">
                    <a16:creationId xmlns:a16="http://schemas.microsoft.com/office/drawing/2014/main" id="{9375BC3E-45BE-7F9A-5FD8-44AFEDFD8202}"/>
                  </a:ext>
                </a:extLst>
              </p:cNvPr>
              <p:cNvCxnSpPr/>
              <p:nvPr/>
            </p:nvCxnSpPr>
            <p:spPr>
              <a:xfrm>
                <a:off x="6218500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" name="Google Shape;223;p20">
                <a:extLst>
                  <a:ext uri="{FF2B5EF4-FFF2-40B4-BE49-F238E27FC236}">
                    <a16:creationId xmlns:a16="http://schemas.microsoft.com/office/drawing/2014/main" id="{8B34E7F1-1C42-12EF-A501-E77EB808D55A}"/>
                  </a:ext>
                </a:extLst>
              </p:cNvPr>
              <p:cNvCxnSpPr/>
              <p:nvPr/>
            </p:nvCxnSpPr>
            <p:spPr>
              <a:xfrm>
                <a:off x="6644834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" name="Google Shape;224;p20">
                <a:extLst>
                  <a:ext uri="{FF2B5EF4-FFF2-40B4-BE49-F238E27FC236}">
                    <a16:creationId xmlns:a16="http://schemas.microsoft.com/office/drawing/2014/main" id="{AAC6F0D4-0218-D11F-0F86-524E557D4AE3}"/>
                  </a:ext>
                </a:extLst>
              </p:cNvPr>
              <p:cNvCxnSpPr/>
              <p:nvPr/>
            </p:nvCxnSpPr>
            <p:spPr>
              <a:xfrm>
                <a:off x="7071166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" name="Google Shape;225;p20">
                <a:extLst>
                  <a:ext uri="{FF2B5EF4-FFF2-40B4-BE49-F238E27FC236}">
                    <a16:creationId xmlns:a16="http://schemas.microsoft.com/office/drawing/2014/main" id="{58489610-ECEC-C803-D181-D125007E28BF}"/>
                  </a:ext>
                </a:extLst>
              </p:cNvPr>
              <p:cNvCxnSpPr/>
              <p:nvPr/>
            </p:nvCxnSpPr>
            <p:spPr>
              <a:xfrm>
                <a:off x="7497500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" name="Google Shape;226;p20">
                <a:extLst>
                  <a:ext uri="{FF2B5EF4-FFF2-40B4-BE49-F238E27FC236}">
                    <a16:creationId xmlns:a16="http://schemas.microsoft.com/office/drawing/2014/main" id="{3ECA17B3-19FA-0471-6872-D25BDD41D7A6}"/>
                  </a:ext>
                </a:extLst>
              </p:cNvPr>
              <p:cNvCxnSpPr/>
              <p:nvPr/>
            </p:nvCxnSpPr>
            <p:spPr>
              <a:xfrm>
                <a:off x="7923834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" name="Google Shape;227;p20">
                <a:extLst>
                  <a:ext uri="{FF2B5EF4-FFF2-40B4-BE49-F238E27FC236}">
                    <a16:creationId xmlns:a16="http://schemas.microsoft.com/office/drawing/2014/main" id="{D4227536-7015-F01C-7EE4-24DB347018DF}"/>
                  </a:ext>
                </a:extLst>
              </p:cNvPr>
              <p:cNvCxnSpPr/>
              <p:nvPr/>
            </p:nvCxnSpPr>
            <p:spPr>
              <a:xfrm>
                <a:off x="8350166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" name="Google Shape;228;p20">
                <a:extLst>
                  <a:ext uri="{FF2B5EF4-FFF2-40B4-BE49-F238E27FC236}">
                    <a16:creationId xmlns:a16="http://schemas.microsoft.com/office/drawing/2014/main" id="{7B404577-481E-609F-CCFF-BADDCDCCC373}"/>
                  </a:ext>
                </a:extLst>
              </p:cNvPr>
              <p:cNvCxnSpPr/>
              <p:nvPr/>
            </p:nvCxnSpPr>
            <p:spPr>
              <a:xfrm>
                <a:off x="8776500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0" name="Google Shape;232;p20">
              <a:extLst>
                <a:ext uri="{FF2B5EF4-FFF2-40B4-BE49-F238E27FC236}">
                  <a16:creationId xmlns:a16="http://schemas.microsoft.com/office/drawing/2014/main" id="{24F6BD91-16EF-2E43-A824-4EC059327A36}"/>
                </a:ext>
              </a:extLst>
            </p:cNvPr>
            <p:cNvGrpSpPr/>
            <p:nvPr/>
          </p:nvGrpSpPr>
          <p:grpSpPr>
            <a:xfrm>
              <a:off x="5195382" y="2178682"/>
              <a:ext cx="3825543" cy="1573620"/>
              <a:chOff x="1000000" y="2393988"/>
              <a:chExt cx="4144235" cy="1704713"/>
            </a:xfrm>
          </p:grpSpPr>
          <p:sp>
            <p:nvSpPr>
              <p:cNvPr id="31" name="Google Shape;233;p20">
                <a:extLst>
                  <a:ext uri="{FF2B5EF4-FFF2-40B4-BE49-F238E27FC236}">
                    <a16:creationId xmlns:a16="http://schemas.microsoft.com/office/drawing/2014/main" id="{19289AF7-5D21-A562-4416-0C78CDE7CF0C}"/>
                  </a:ext>
                </a:extLst>
              </p:cNvPr>
              <p:cNvSpPr/>
              <p:nvPr/>
            </p:nvSpPr>
            <p:spPr>
              <a:xfrm>
                <a:off x="1000000" y="2440003"/>
                <a:ext cx="4144235" cy="1631269"/>
              </a:xfrm>
              <a:custGeom>
                <a:avLst/>
                <a:gdLst/>
                <a:ahLst/>
                <a:cxnLst/>
                <a:rect l="l" t="t" r="r" b="b"/>
                <a:pathLst>
                  <a:path w="165422" h="90088" extrusionOk="0">
                    <a:moveTo>
                      <a:pt x="0" y="65550"/>
                    </a:moveTo>
                    <a:cubicBezTo>
                      <a:pt x="3559" y="56002"/>
                      <a:pt x="14632" y="11595"/>
                      <a:pt x="21355" y="8262"/>
                    </a:cubicBezTo>
                    <a:cubicBezTo>
                      <a:pt x="28078" y="4929"/>
                      <a:pt x="34067" y="46906"/>
                      <a:pt x="40338" y="45550"/>
                    </a:cubicBezTo>
                    <a:cubicBezTo>
                      <a:pt x="46609" y="44194"/>
                      <a:pt x="52711" y="2161"/>
                      <a:pt x="58982" y="127"/>
                    </a:cubicBezTo>
                    <a:cubicBezTo>
                      <a:pt x="65253" y="-1907"/>
                      <a:pt x="71807" y="30974"/>
                      <a:pt x="77965" y="33347"/>
                    </a:cubicBezTo>
                    <a:cubicBezTo>
                      <a:pt x="84123" y="35720"/>
                      <a:pt x="90055" y="6285"/>
                      <a:pt x="95931" y="14364"/>
                    </a:cubicBezTo>
                    <a:cubicBezTo>
                      <a:pt x="101807" y="22443"/>
                      <a:pt x="107626" y="77414"/>
                      <a:pt x="113219" y="81821"/>
                    </a:cubicBezTo>
                    <a:cubicBezTo>
                      <a:pt x="118812" y="86228"/>
                      <a:pt x="123671" y="39448"/>
                      <a:pt x="129490" y="40804"/>
                    </a:cubicBezTo>
                    <a:cubicBezTo>
                      <a:pt x="135309" y="42160"/>
                      <a:pt x="142145" y="92047"/>
                      <a:pt x="148134" y="89957"/>
                    </a:cubicBezTo>
                    <a:cubicBezTo>
                      <a:pt x="154123" y="87867"/>
                      <a:pt x="162541" y="38545"/>
                      <a:pt x="165422" y="28262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Google Shape;234;p20">
                <a:extLst>
                  <a:ext uri="{FF2B5EF4-FFF2-40B4-BE49-F238E27FC236}">
                    <a16:creationId xmlns:a16="http://schemas.microsoft.com/office/drawing/2014/main" id="{4C8FAA5C-DF87-502E-D2BB-E84E032B9AEF}"/>
                  </a:ext>
                </a:extLst>
              </p:cNvPr>
              <p:cNvSpPr/>
              <p:nvPr/>
            </p:nvSpPr>
            <p:spPr>
              <a:xfrm>
                <a:off x="4658400" y="4014100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35;p20">
                <a:extLst>
                  <a:ext uri="{FF2B5EF4-FFF2-40B4-BE49-F238E27FC236}">
                    <a16:creationId xmlns:a16="http://schemas.microsoft.com/office/drawing/2014/main" id="{4256D354-352B-E57C-1E79-73F845EAF315}"/>
                  </a:ext>
                </a:extLst>
              </p:cNvPr>
              <p:cNvSpPr/>
              <p:nvPr/>
            </p:nvSpPr>
            <p:spPr>
              <a:xfrm>
                <a:off x="4195525" y="3147350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36;p20">
                <a:extLst>
                  <a:ext uri="{FF2B5EF4-FFF2-40B4-BE49-F238E27FC236}">
                    <a16:creationId xmlns:a16="http://schemas.microsoft.com/office/drawing/2014/main" id="{E0B88BE6-D444-C073-0B14-62ECBC2A8A1B}"/>
                  </a:ext>
                </a:extLst>
              </p:cNvPr>
              <p:cNvSpPr/>
              <p:nvPr/>
            </p:nvSpPr>
            <p:spPr>
              <a:xfrm>
                <a:off x="3800700" y="3868900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37;p20">
                <a:extLst>
                  <a:ext uri="{FF2B5EF4-FFF2-40B4-BE49-F238E27FC236}">
                    <a16:creationId xmlns:a16="http://schemas.microsoft.com/office/drawing/2014/main" id="{1C494384-9F7C-975E-036E-E3EDCD0E7BFD}"/>
                  </a:ext>
                </a:extLst>
              </p:cNvPr>
              <p:cNvSpPr/>
              <p:nvPr/>
            </p:nvSpPr>
            <p:spPr>
              <a:xfrm>
                <a:off x="3358650" y="2637813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38;p20">
                <a:extLst>
                  <a:ext uri="{FF2B5EF4-FFF2-40B4-BE49-F238E27FC236}">
                    <a16:creationId xmlns:a16="http://schemas.microsoft.com/office/drawing/2014/main" id="{FB06D521-AEA6-5E05-1A39-0300AE324FCA}"/>
                  </a:ext>
                </a:extLst>
              </p:cNvPr>
              <p:cNvSpPr/>
              <p:nvPr/>
            </p:nvSpPr>
            <p:spPr>
              <a:xfrm>
                <a:off x="2909400" y="2993013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39;p20">
                <a:extLst>
                  <a:ext uri="{FF2B5EF4-FFF2-40B4-BE49-F238E27FC236}">
                    <a16:creationId xmlns:a16="http://schemas.microsoft.com/office/drawing/2014/main" id="{0C9661CB-74E4-251A-DC6D-C768D78E541C}"/>
                  </a:ext>
                </a:extLst>
              </p:cNvPr>
              <p:cNvSpPr/>
              <p:nvPr/>
            </p:nvSpPr>
            <p:spPr>
              <a:xfrm>
                <a:off x="2437450" y="2393988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0;p20">
                <a:extLst>
                  <a:ext uri="{FF2B5EF4-FFF2-40B4-BE49-F238E27FC236}">
                    <a16:creationId xmlns:a16="http://schemas.microsoft.com/office/drawing/2014/main" id="{49E3F711-C476-7446-691D-D2B8B54E6689}"/>
                  </a:ext>
                </a:extLst>
              </p:cNvPr>
              <p:cNvSpPr/>
              <p:nvPr/>
            </p:nvSpPr>
            <p:spPr>
              <a:xfrm>
                <a:off x="1974575" y="3213325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1;p20">
                <a:extLst>
                  <a:ext uri="{FF2B5EF4-FFF2-40B4-BE49-F238E27FC236}">
                    <a16:creationId xmlns:a16="http://schemas.microsoft.com/office/drawing/2014/main" id="{47A90204-C622-661E-E016-57A200FF976D}"/>
                  </a:ext>
                </a:extLst>
              </p:cNvPr>
              <p:cNvSpPr/>
              <p:nvPr/>
            </p:nvSpPr>
            <p:spPr>
              <a:xfrm>
                <a:off x="1500000" y="2553225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243;p20">
              <a:extLst>
                <a:ext uri="{FF2B5EF4-FFF2-40B4-BE49-F238E27FC236}">
                  <a16:creationId xmlns:a16="http://schemas.microsoft.com/office/drawing/2014/main" id="{4BA00886-E0CE-55A1-1B8E-748BED9DC672}"/>
                </a:ext>
              </a:extLst>
            </p:cNvPr>
            <p:cNvGrpSpPr/>
            <p:nvPr/>
          </p:nvGrpSpPr>
          <p:grpSpPr>
            <a:xfrm>
              <a:off x="5195405" y="1939772"/>
              <a:ext cx="3836911" cy="1503799"/>
              <a:chOff x="1000025" y="2059300"/>
              <a:chExt cx="4156550" cy="1629075"/>
            </a:xfrm>
          </p:grpSpPr>
          <p:sp>
            <p:nvSpPr>
              <p:cNvPr id="42" name="Google Shape;244;p20">
                <a:extLst>
                  <a:ext uri="{FF2B5EF4-FFF2-40B4-BE49-F238E27FC236}">
                    <a16:creationId xmlns:a16="http://schemas.microsoft.com/office/drawing/2014/main" id="{CE02879E-8196-CE42-F2A9-D1B25194CE00}"/>
                  </a:ext>
                </a:extLst>
              </p:cNvPr>
              <p:cNvSpPr/>
              <p:nvPr/>
            </p:nvSpPr>
            <p:spPr>
              <a:xfrm>
                <a:off x="1000025" y="2083952"/>
                <a:ext cx="4156550" cy="1576975"/>
              </a:xfrm>
              <a:custGeom>
                <a:avLst/>
                <a:gdLst/>
                <a:ahLst/>
                <a:cxnLst/>
                <a:rect l="l" t="t" r="r" b="b"/>
                <a:pathLst>
                  <a:path w="166262" h="63079" extrusionOk="0">
                    <a:moveTo>
                      <a:pt x="0" y="34952"/>
                    </a:moveTo>
                    <a:cubicBezTo>
                      <a:pt x="3623" y="29133"/>
                      <a:pt x="14946" y="1167"/>
                      <a:pt x="21740" y="37"/>
                    </a:cubicBezTo>
                    <a:cubicBezTo>
                      <a:pt x="28534" y="-1093"/>
                      <a:pt x="34478" y="24048"/>
                      <a:pt x="40762" y="28172"/>
                    </a:cubicBezTo>
                    <a:cubicBezTo>
                      <a:pt x="47046" y="32296"/>
                      <a:pt x="53256" y="18986"/>
                      <a:pt x="59446" y="24782"/>
                    </a:cubicBezTo>
                    <a:cubicBezTo>
                      <a:pt x="65636" y="30578"/>
                      <a:pt x="71730" y="60803"/>
                      <a:pt x="77901" y="62950"/>
                    </a:cubicBezTo>
                    <a:cubicBezTo>
                      <a:pt x="84072" y="65097"/>
                      <a:pt x="90490" y="39675"/>
                      <a:pt x="96472" y="37664"/>
                    </a:cubicBezTo>
                    <a:cubicBezTo>
                      <a:pt x="102455" y="35653"/>
                      <a:pt x="108078" y="54726"/>
                      <a:pt x="113796" y="50884"/>
                    </a:cubicBezTo>
                    <a:cubicBezTo>
                      <a:pt x="119514" y="47042"/>
                      <a:pt x="125063" y="18059"/>
                      <a:pt x="130781" y="14613"/>
                    </a:cubicBezTo>
                    <a:cubicBezTo>
                      <a:pt x="136499" y="11167"/>
                      <a:pt x="142192" y="30515"/>
                      <a:pt x="148105" y="30206"/>
                    </a:cubicBezTo>
                    <a:cubicBezTo>
                      <a:pt x="154019" y="29897"/>
                      <a:pt x="163236" y="15665"/>
                      <a:pt x="166262" y="12757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Google Shape;245;p20">
                <a:extLst>
                  <a:ext uri="{FF2B5EF4-FFF2-40B4-BE49-F238E27FC236}">
                    <a16:creationId xmlns:a16="http://schemas.microsoft.com/office/drawing/2014/main" id="{A83D1716-A5C3-2FD0-4953-4B9C0294BBB2}"/>
                  </a:ext>
                </a:extLst>
              </p:cNvPr>
              <p:cNvSpPr/>
              <p:nvPr/>
            </p:nvSpPr>
            <p:spPr>
              <a:xfrm>
                <a:off x="1500000" y="2059300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46;p20">
                <a:extLst>
                  <a:ext uri="{FF2B5EF4-FFF2-40B4-BE49-F238E27FC236}">
                    <a16:creationId xmlns:a16="http://schemas.microsoft.com/office/drawing/2014/main" id="{27B98A6D-2371-6B98-CCE6-A267201BF021}"/>
                  </a:ext>
                </a:extLst>
              </p:cNvPr>
              <p:cNvSpPr/>
              <p:nvPr/>
            </p:nvSpPr>
            <p:spPr>
              <a:xfrm>
                <a:off x="1974575" y="273727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47;p20">
                <a:extLst>
                  <a:ext uri="{FF2B5EF4-FFF2-40B4-BE49-F238E27FC236}">
                    <a16:creationId xmlns:a16="http://schemas.microsoft.com/office/drawing/2014/main" id="{6F61E655-7280-C0F6-DE42-A21E86DBF49C}"/>
                  </a:ext>
                </a:extLst>
              </p:cNvPr>
              <p:cNvSpPr/>
              <p:nvPr/>
            </p:nvSpPr>
            <p:spPr>
              <a:xfrm>
                <a:off x="2437450" y="265267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48;p20">
                <a:extLst>
                  <a:ext uri="{FF2B5EF4-FFF2-40B4-BE49-F238E27FC236}">
                    <a16:creationId xmlns:a16="http://schemas.microsoft.com/office/drawing/2014/main" id="{EB4AFB88-C5E3-761B-0A1A-D141606C50C2}"/>
                  </a:ext>
                </a:extLst>
              </p:cNvPr>
              <p:cNvSpPr/>
              <p:nvPr/>
            </p:nvSpPr>
            <p:spPr>
              <a:xfrm>
                <a:off x="2909400" y="360377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49;p20">
                <a:extLst>
                  <a:ext uri="{FF2B5EF4-FFF2-40B4-BE49-F238E27FC236}">
                    <a16:creationId xmlns:a16="http://schemas.microsoft.com/office/drawing/2014/main" id="{7478A973-3964-917E-65BD-244F54FB5EF0}"/>
                  </a:ext>
                </a:extLst>
              </p:cNvPr>
              <p:cNvSpPr/>
              <p:nvPr/>
            </p:nvSpPr>
            <p:spPr>
              <a:xfrm>
                <a:off x="3358650" y="299302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50;p20">
                <a:extLst>
                  <a:ext uri="{FF2B5EF4-FFF2-40B4-BE49-F238E27FC236}">
                    <a16:creationId xmlns:a16="http://schemas.microsoft.com/office/drawing/2014/main" id="{0D5EF0E9-E5C0-F287-0EC0-0A2A1C962408}"/>
                  </a:ext>
                </a:extLst>
              </p:cNvPr>
              <p:cNvSpPr/>
              <p:nvPr/>
            </p:nvSpPr>
            <p:spPr>
              <a:xfrm>
                <a:off x="3780700" y="331522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51;p20">
                <a:extLst>
                  <a:ext uri="{FF2B5EF4-FFF2-40B4-BE49-F238E27FC236}">
                    <a16:creationId xmlns:a16="http://schemas.microsoft.com/office/drawing/2014/main" id="{13A8324B-51EE-F808-78E6-FE082DBF3DCE}"/>
                  </a:ext>
                </a:extLst>
              </p:cNvPr>
              <p:cNvSpPr/>
              <p:nvPr/>
            </p:nvSpPr>
            <p:spPr>
              <a:xfrm>
                <a:off x="4216350" y="241217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52;p20">
                <a:extLst>
                  <a:ext uri="{FF2B5EF4-FFF2-40B4-BE49-F238E27FC236}">
                    <a16:creationId xmlns:a16="http://schemas.microsoft.com/office/drawing/2014/main" id="{094CF357-B237-45A8-DAED-DBFD02D4DCB8}"/>
                  </a:ext>
                </a:extLst>
              </p:cNvPr>
              <p:cNvSpPr/>
              <p:nvPr/>
            </p:nvSpPr>
            <p:spPr>
              <a:xfrm>
                <a:off x="4658400" y="2802450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582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2FD29C-0EAE-BFD3-5EFA-D3D1F910A8EB}"/>
              </a:ext>
            </a:extLst>
          </p:cNvPr>
          <p:cNvSpPr txBox="1"/>
          <p:nvPr/>
        </p:nvSpPr>
        <p:spPr>
          <a:xfrm>
            <a:off x="290369" y="1754082"/>
            <a:ext cx="5889995" cy="191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</a:rPr>
              <a:t>What are the mainstream game genres?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</a:rPr>
              <a:t>Which games are popular?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</a:rPr>
              <a:t>What are the game pricing trends?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</a:rPr>
              <a:t>How is player retention and market performance on Steam?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pic>
        <p:nvPicPr>
          <p:cNvPr id="4" name="Picture 3" descr="A blue magnifying glass with a question mark&#10;&#10;Description automatically generated">
            <a:extLst>
              <a:ext uri="{FF2B5EF4-FFF2-40B4-BE49-F238E27FC236}">
                <a16:creationId xmlns:a16="http://schemas.microsoft.com/office/drawing/2014/main" id="{C25AE226-F720-69FF-A2AE-3A983ACFA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262" y="1962564"/>
            <a:ext cx="1765904" cy="15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Executive summary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E360BDD-87EC-CA8A-2CEF-473C644E6046}"/>
              </a:ext>
            </a:extLst>
          </p:cNvPr>
          <p:cNvGrpSpPr/>
          <p:nvPr/>
        </p:nvGrpSpPr>
        <p:grpSpPr>
          <a:xfrm>
            <a:off x="431925" y="1310667"/>
            <a:ext cx="2628925" cy="3416400"/>
            <a:chOff x="431925" y="1304875"/>
            <a:chExt cx="2628925" cy="3416400"/>
          </a:xfrm>
        </p:grpSpPr>
        <p:grpSp>
          <p:nvGrpSpPr>
            <p:cNvPr id="2" name="Google Shape;92;p14">
              <a:extLst>
                <a:ext uri="{FF2B5EF4-FFF2-40B4-BE49-F238E27FC236}">
                  <a16:creationId xmlns:a16="http://schemas.microsoft.com/office/drawing/2014/main" id="{922E681F-8946-DACB-7AD6-08F1AAA2AB6A}"/>
                </a:ext>
              </a:extLst>
            </p:cNvPr>
            <p:cNvGrpSpPr/>
            <p:nvPr/>
          </p:nvGrpSpPr>
          <p:grpSpPr>
            <a:xfrm>
              <a:off x="431925" y="1304875"/>
              <a:ext cx="2628925" cy="3416400"/>
              <a:chOff x="431925" y="1304875"/>
              <a:chExt cx="2628925" cy="3416400"/>
            </a:xfrm>
          </p:grpSpPr>
          <p:sp>
            <p:nvSpPr>
              <p:cNvPr id="4" name="Google Shape;93;p14">
                <a:extLst>
                  <a:ext uri="{FF2B5EF4-FFF2-40B4-BE49-F238E27FC236}">
                    <a16:creationId xmlns:a16="http://schemas.microsoft.com/office/drawing/2014/main" id="{6C59702F-D6F3-E4FD-30E4-5C25D326F264}"/>
                  </a:ext>
                </a:extLst>
              </p:cNvPr>
              <p:cNvSpPr txBox="1"/>
              <p:nvPr/>
            </p:nvSpPr>
            <p:spPr>
              <a:xfrm>
                <a:off x="431925" y="1304875"/>
                <a:ext cx="2628900" cy="464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Google Shape;94;p14">
                <a:extLst>
                  <a:ext uri="{FF2B5EF4-FFF2-40B4-BE49-F238E27FC236}">
                    <a16:creationId xmlns:a16="http://schemas.microsoft.com/office/drawing/2014/main" id="{FE91A64E-1E12-DF77-1556-DC99C6E36EE8}"/>
                  </a:ext>
                </a:extLst>
              </p:cNvPr>
              <p:cNvSpPr/>
              <p:nvPr/>
            </p:nvSpPr>
            <p:spPr>
              <a:xfrm>
                <a:off x="431950" y="1304875"/>
                <a:ext cx="2628900" cy="3416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95;p14">
              <a:extLst>
                <a:ext uri="{FF2B5EF4-FFF2-40B4-BE49-F238E27FC236}">
                  <a16:creationId xmlns:a16="http://schemas.microsoft.com/office/drawing/2014/main" id="{09D7AFAD-8B6C-CB41-0276-9F2E81BBC71E}"/>
                </a:ext>
              </a:extLst>
            </p:cNvPr>
            <p:cNvSpPr txBox="1">
              <a:spLocks/>
            </p:cNvSpPr>
            <p:nvPr/>
          </p:nvSpPr>
          <p:spPr>
            <a:xfrm>
              <a:off x="506425" y="1304875"/>
              <a:ext cx="249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just">
                <a:buFont typeface="Roboto"/>
                <a:buNone/>
              </a:pPr>
              <a:r>
                <a:rPr lang="en-US" sz="1400" dirty="0">
                  <a:solidFill>
                    <a:schemeClr val="lt1"/>
                  </a:solidFill>
                </a:rPr>
                <a:t>Mainstream game genres</a:t>
              </a:r>
            </a:p>
          </p:txBody>
        </p:sp>
        <p:sp>
          <p:nvSpPr>
            <p:cNvPr id="8" name="Google Shape;96;p14">
              <a:extLst>
                <a:ext uri="{FF2B5EF4-FFF2-40B4-BE49-F238E27FC236}">
                  <a16:creationId xmlns:a16="http://schemas.microsoft.com/office/drawing/2014/main" id="{D7DBF697-7C23-6138-B80C-D639CD0B6047}"/>
                </a:ext>
              </a:extLst>
            </p:cNvPr>
            <p:cNvSpPr txBox="1">
              <a:spLocks/>
            </p:cNvSpPr>
            <p:nvPr/>
          </p:nvSpPr>
          <p:spPr>
            <a:xfrm>
              <a:off x="508325" y="1850300"/>
              <a:ext cx="2478600" cy="27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>
                <a:buFont typeface="Roboto"/>
                <a:buNone/>
              </a:pPr>
              <a:r>
                <a:rPr lang="en-US" sz="1600" dirty="0"/>
                <a:t>Action games are the most popular on the Steam market.</a:t>
              </a:r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7DA09E6-22BC-717F-6E96-A3F919697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883" y="3357418"/>
              <a:ext cx="1991662" cy="1032822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A9F65A7E-BD80-7153-C4F0-41AE0A37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511" y="3200398"/>
              <a:ext cx="2308332" cy="119703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2093A14-4D03-28D6-4323-3751BD816BC9}"/>
              </a:ext>
            </a:extLst>
          </p:cNvPr>
          <p:cNvGrpSpPr/>
          <p:nvPr/>
        </p:nvGrpSpPr>
        <p:grpSpPr>
          <a:xfrm>
            <a:off x="6294120" y="1310667"/>
            <a:ext cx="2632500" cy="3416400"/>
            <a:chOff x="3320450" y="1304875"/>
            <a:chExt cx="2632500" cy="3416400"/>
          </a:xfrm>
        </p:grpSpPr>
        <p:grpSp>
          <p:nvGrpSpPr>
            <p:cNvPr id="9" name="Google Shape;97;p14">
              <a:extLst>
                <a:ext uri="{FF2B5EF4-FFF2-40B4-BE49-F238E27FC236}">
                  <a16:creationId xmlns:a16="http://schemas.microsoft.com/office/drawing/2014/main" id="{023D3E2A-8A7D-80CD-B14E-2F2C3FED5ED6}"/>
                </a:ext>
              </a:extLst>
            </p:cNvPr>
            <p:cNvGrpSpPr/>
            <p:nvPr/>
          </p:nvGrpSpPr>
          <p:grpSpPr>
            <a:xfrm>
              <a:off x="3320450" y="1304875"/>
              <a:ext cx="2632500" cy="3416400"/>
              <a:chOff x="3320450" y="1304875"/>
              <a:chExt cx="2632500" cy="3416400"/>
            </a:xfrm>
          </p:grpSpPr>
          <p:sp>
            <p:nvSpPr>
              <p:cNvPr id="10" name="Google Shape;98;p14">
                <a:extLst>
                  <a:ext uri="{FF2B5EF4-FFF2-40B4-BE49-F238E27FC236}">
                    <a16:creationId xmlns:a16="http://schemas.microsoft.com/office/drawing/2014/main" id="{7ED75280-24B8-2298-9E6D-2FC566EB7F3D}"/>
                  </a:ext>
                </a:extLst>
              </p:cNvPr>
              <p:cNvSpPr txBox="1"/>
              <p:nvPr/>
            </p:nvSpPr>
            <p:spPr>
              <a:xfrm>
                <a:off x="3324050" y="1304875"/>
                <a:ext cx="2628900" cy="464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9;p14">
                <a:extLst>
                  <a:ext uri="{FF2B5EF4-FFF2-40B4-BE49-F238E27FC236}">
                    <a16:creationId xmlns:a16="http://schemas.microsoft.com/office/drawing/2014/main" id="{F5E47F96-DEC9-BB15-7988-1E923EA3C17C}"/>
                  </a:ext>
                </a:extLst>
              </p:cNvPr>
              <p:cNvSpPr/>
              <p:nvPr/>
            </p:nvSpPr>
            <p:spPr>
              <a:xfrm>
                <a:off x="3320450" y="1304875"/>
                <a:ext cx="2628900" cy="3416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100;p14">
              <a:extLst>
                <a:ext uri="{FF2B5EF4-FFF2-40B4-BE49-F238E27FC236}">
                  <a16:creationId xmlns:a16="http://schemas.microsoft.com/office/drawing/2014/main" id="{3DA0CCC2-7A52-C061-26C4-C17642AED181}"/>
                </a:ext>
              </a:extLst>
            </p:cNvPr>
            <p:cNvSpPr txBox="1">
              <a:spLocks/>
            </p:cNvSpPr>
            <p:nvPr/>
          </p:nvSpPr>
          <p:spPr>
            <a:xfrm>
              <a:off x="3389450" y="1304875"/>
              <a:ext cx="249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>
                <a:buFont typeface="Roboto"/>
                <a:buNone/>
              </a:pPr>
              <a:r>
                <a:rPr lang="en-US" altLang="zh-CN" sz="1400" dirty="0">
                  <a:solidFill>
                    <a:schemeClr val="lt1"/>
                  </a:solidFill>
                </a:rPr>
                <a:t>Growth of Steam users</a:t>
              </a:r>
              <a:endParaRPr 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3" name="Google Shape;101;p14">
              <a:extLst>
                <a:ext uri="{FF2B5EF4-FFF2-40B4-BE49-F238E27FC236}">
                  <a16:creationId xmlns:a16="http://schemas.microsoft.com/office/drawing/2014/main" id="{9528C931-9B63-73F3-A102-4E098F6885E6}"/>
                </a:ext>
              </a:extLst>
            </p:cNvPr>
            <p:cNvSpPr txBox="1">
              <a:spLocks/>
            </p:cNvSpPr>
            <p:nvPr/>
          </p:nvSpPr>
          <p:spPr>
            <a:xfrm>
              <a:off x="3396775" y="1850300"/>
              <a:ext cx="2478600" cy="27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>
                <a:buFont typeface="Roboto"/>
                <a:buNone/>
              </a:pPr>
              <a:r>
                <a:rPr lang="en-US" sz="1600" dirty="0"/>
                <a:t>2014 and 2015 were the fastest-growing periods for Steam users, and the growth rate gradually slowed down afterwards.</a:t>
              </a: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4C9D773-571F-8CF6-A715-1722E6C93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7843" y="3454401"/>
              <a:ext cx="2300678" cy="1024082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773EDB3-A46B-715A-AD51-372DB14ABF68}"/>
              </a:ext>
            </a:extLst>
          </p:cNvPr>
          <p:cNvGrpSpPr/>
          <p:nvPr/>
        </p:nvGrpSpPr>
        <p:grpSpPr>
          <a:xfrm>
            <a:off x="3361235" y="1310667"/>
            <a:ext cx="2632500" cy="3416400"/>
            <a:chOff x="6212550" y="1304875"/>
            <a:chExt cx="2632500" cy="3416400"/>
          </a:xfrm>
        </p:grpSpPr>
        <p:grpSp>
          <p:nvGrpSpPr>
            <p:cNvPr id="14" name="Google Shape;102;p14">
              <a:extLst>
                <a:ext uri="{FF2B5EF4-FFF2-40B4-BE49-F238E27FC236}">
                  <a16:creationId xmlns:a16="http://schemas.microsoft.com/office/drawing/2014/main" id="{7F2B156B-EF1A-9857-C621-5EE6665DD403}"/>
                </a:ext>
              </a:extLst>
            </p:cNvPr>
            <p:cNvGrpSpPr/>
            <p:nvPr/>
          </p:nvGrpSpPr>
          <p:grpSpPr>
            <a:xfrm>
              <a:off x="6212550" y="1304875"/>
              <a:ext cx="2632500" cy="3416400"/>
              <a:chOff x="6212550" y="1304875"/>
              <a:chExt cx="2632500" cy="3416400"/>
            </a:xfrm>
          </p:grpSpPr>
          <p:sp>
            <p:nvSpPr>
              <p:cNvPr id="15" name="Google Shape;103;p14">
                <a:extLst>
                  <a:ext uri="{FF2B5EF4-FFF2-40B4-BE49-F238E27FC236}">
                    <a16:creationId xmlns:a16="http://schemas.microsoft.com/office/drawing/2014/main" id="{13F87D1D-80A8-15B8-DE92-0F35283447F3}"/>
                  </a:ext>
                </a:extLst>
              </p:cNvPr>
              <p:cNvSpPr/>
              <p:nvPr/>
            </p:nvSpPr>
            <p:spPr>
              <a:xfrm>
                <a:off x="6215400" y="1304875"/>
                <a:ext cx="2628900" cy="3416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04;p14">
                <a:extLst>
                  <a:ext uri="{FF2B5EF4-FFF2-40B4-BE49-F238E27FC236}">
                    <a16:creationId xmlns:a16="http://schemas.microsoft.com/office/drawing/2014/main" id="{A0E32C31-1B67-BB6D-204A-66FDE3F8C270}"/>
                  </a:ext>
                </a:extLst>
              </p:cNvPr>
              <p:cNvSpPr txBox="1"/>
              <p:nvPr/>
            </p:nvSpPr>
            <p:spPr>
              <a:xfrm>
                <a:off x="6212550" y="1304875"/>
                <a:ext cx="2632500" cy="464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05;p14">
              <a:extLst>
                <a:ext uri="{FF2B5EF4-FFF2-40B4-BE49-F238E27FC236}">
                  <a16:creationId xmlns:a16="http://schemas.microsoft.com/office/drawing/2014/main" id="{C3029FA3-D069-08DB-4186-96CFE278615F}"/>
                </a:ext>
              </a:extLst>
            </p:cNvPr>
            <p:cNvSpPr txBox="1">
              <a:spLocks/>
            </p:cNvSpPr>
            <p:nvPr/>
          </p:nvSpPr>
          <p:spPr>
            <a:xfrm>
              <a:off x="6272475" y="1304875"/>
              <a:ext cx="249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just">
                <a:buFont typeface="Roboto"/>
                <a:buNone/>
              </a:pPr>
              <a:r>
                <a:rPr lang="en-US" sz="1400" dirty="0">
                  <a:solidFill>
                    <a:schemeClr val="lt1"/>
                  </a:solidFill>
                </a:rPr>
                <a:t>Game price distribution</a:t>
              </a:r>
            </a:p>
          </p:txBody>
        </p:sp>
        <p:sp>
          <p:nvSpPr>
            <p:cNvPr id="18" name="Google Shape;106;p14">
              <a:extLst>
                <a:ext uri="{FF2B5EF4-FFF2-40B4-BE49-F238E27FC236}">
                  <a16:creationId xmlns:a16="http://schemas.microsoft.com/office/drawing/2014/main" id="{107EFCDF-FBCC-46FB-670A-9EB313F2D90E}"/>
                </a:ext>
              </a:extLst>
            </p:cNvPr>
            <p:cNvSpPr txBox="1">
              <a:spLocks/>
            </p:cNvSpPr>
            <p:nvPr/>
          </p:nvSpPr>
          <p:spPr>
            <a:xfrm>
              <a:off x="6286400" y="1850300"/>
              <a:ext cx="2478600" cy="27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>
                <a:buNone/>
              </a:pPr>
              <a:r>
                <a:rPr lang="en-US" altLang="zh-CN" sz="1600" dirty="0"/>
                <a:t>Games tend to cluster into several price ranges to some extent, with $10-15 being the most common pricing range.</a:t>
              </a:r>
              <a:endParaRPr lang="en-US" sz="1600" dirty="0"/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0694420C-7491-EC12-3674-FAFC744F1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9202" y="3537528"/>
              <a:ext cx="2370758" cy="987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566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findings: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0E86B1-A687-DDF5-B22A-C7B9FEA4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4" y="1498680"/>
            <a:ext cx="6472856" cy="29449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8E446D-FFD8-5048-BFC4-F0C4B6B284F5}"/>
              </a:ext>
            </a:extLst>
          </p:cNvPr>
          <p:cNvSpPr txBox="1"/>
          <p:nvPr/>
        </p:nvSpPr>
        <p:spPr>
          <a:xfrm>
            <a:off x="7040879" y="2046477"/>
            <a:ext cx="1656375" cy="187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Only 25% users are willing to show their personal profile</a:t>
            </a:r>
            <a:r>
              <a:rPr lang="zh-CN" altLang="en-US" sz="1600" dirty="0">
                <a:solidFill>
                  <a:schemeClr val="bg2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5453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findings: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0E86B1-A687-DDF5-B22A-C7B9FEA4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7823" y="1087440"/>
            <a:ext cx="6279818" cy="398079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8E446D-FFD8-5048-BFC4-F0C4B6B284F5}"/>
              </a:ext>
            </a:extLst>
          </p:cNvPr>
          <p:cNvSpPr txBox="1"/>
          <p:nvPr/>
        </p:nvSpPr>
        <p:spPr>
          <a:xfrm>
            <a:off x="7040879" y="1421637"/>
            <a:ext cx="1656375" cy="187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Among the players, 15.4% have strong purchasing potential, while most are casual players or free-to-play gamers.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5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findings: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0E86B1-A687-DDF5-B22A-C7B9FEA4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895" y="1361440"/>
            <a:ext cx="6835114" cy="32194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8E446D-FFD8-5048-BFC4-F0C4B6B284F5}"/>
              </a:ext>
            </a:extLst>
          </p:cNvPr>
          <p:cNvSpPr txBox="1"/>
          <p:nvPr/>
        </p:nvSpPr>
        <p:spPr>
          <a:xfrm>
            <a:off x="7040879" y="1741677"/>
            <a:ext cx="1620521" cy="187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The preference for sports games in Europe  is much higher than in Asia.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8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CAA521-5584-035E-F4C8-A07A915A0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73" y="660402"/>
            <a:ext cx="7300726" cy="4481701"/>
          </a:xfrm>
          <a:prstGeom prst="rect">
            <a:avLst/>
          </a:prstGeom>
        </p:spPr>
      </p:pic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Potential Issues</a:t>
            </a:r>
            <a:endParaRPr dirty="0"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Issue 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N" sz="1600" b="1" dirty="0"/>
              <a:t>Search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valid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steam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sz="1200" dirty="0"/>
              <a:t>Breadth-First Search (BFS) on Steam accounts may cause coverage and result </a:t>
            </a:r>
            <a:r>
              <a:rPr lang="en-US" sz="1200" b="1" dirty="0">
                <a:solidFill>
                  <a:srgbClr val="FF0000"/>
                </a:solidFill>
              </a:rPr>
              <a:t>biases</a:t>
            </a:r>
            <a:r>
              <a:rPr lang="en-US" sz="1200" dirty="0"/>
              <a:t>, favoring </a:t>
            </a:r>
            <a:r>
              <a:rPr lang="en-US" sz="1200" b="1" dirty="0">
                <a:solidFill>
                  <a:srgbClr val="FF0000"/>
                </a:solidFill>
              </a:rPr>
              <a:t>homogeneous</a:t>
            </a:r>
            <a:r>
              <a:rPr lang="en-US" sz="1200" dirty="0"/>
              <a:t> user groups and overlooking diverse data.</a:t>
            </a:r>
            <a:endParaRPr sz="1200" dirty="0"/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Issue 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Machine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learning</a:t>
            </a:r>
            <a:r>
              <a:rPr lang="zh-CN" altLang="en-US" sz="1600" b="1" dirty="0"/>
              <a:t> </a:t>
            </a:r>
            <a:r>
              <a:rPr lang="en" sz="1600" b="1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/>
              <a:t>Using PCA and K-means can lead to </a:t>
            </a:r>
            <a:r>
              <a:rPr lang="en-US" sz="1200" b="1" dirty="0">
                <a:solidFill>
                  <a:srgbClr val="FF0000"/>
                </a:solidFill>
              </a:rPr>
              <a:t>information loss</a:t>
            </a:r>
            <a:r>
              <a:rPr lang="en-US" sz="1200" dirty="0"/>
              <a:t>, model </a:t>
            </a:r>
            <a:r>
              <a:rPr lang="en-US" sz="1200" b="1" dirty="0">
                <a:solidFill>
                  <a:srgbClr val="FF0000"/>
                </a:solidFill>
              </a:rPr>
              <a:t>bias</a:t>
            </a:r>
            <a:r>
              <a:rPr lang="en-US" sz="1200" dirty="0"/>
              <a:t>, and reduced interpretability.</a:t>
            </a:r>
            <a:endParaRPr sz="1200" dirty="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Issue 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Data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maintenance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/>
              <a:t>The data currently captured from Steam is </a:t>
            </a:r>
            <a:r>
              <a:rPr lang="en-US" sz="1200" b="1" dirty="0">
                <a:solidFill>
                  <a:srgbClr val="FF0000"/>
                </a:solidFill>
              </a:rPr>
              <a:t>time-sensitive</a:t>
            </a:r>
            <a:r>
              <a:rPr lang="en-US" sz="1200" dirty="0"/>
              <a:t>. Thus we need to maintain data regularly.</a:t>
            </a:r>
          </a:p>
        </p:txBody>
      </p:sp>
    </p:spTree>
    <p:extLst>
      <p:ext uri="{BB962C8B-B14F-4D97-AF65-F5344CB8AC3E}">
        <p14:creationId xmlns:p14="http://schemas.microsoft.com/office/powerpoint/2010/main" val="549257219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274</Words>
  <Application>Microsoft Office PowerPoint</Application>
  <PresentationFormat>全屏显示(16:9)</PresentationFormat>
  <Paragraphs>42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Roboto</vt:lpstr>
      <vt:lpstr>Arial</vt:lpstr>
      <vt:lpstr>Geometric</vt:lpstr>
      <vt:lpstr>Steam Macro Analysis</vt:lpstr>
      <vt:lpstr>Project purpose</vt:lpstr>
      <vt:lpstr>Main question</vt:lpstr>
      <vt:lpstr>Executive summary</vt:lpstr>
      <vt:lpstr>Key findings: </vt:lpstr>
      <vt:lpstr>Key findings: </vt:lpstr>
      <vt:lpstr>Key findings: </vt:lpstr>
      <vt:lpstr>Workflow</vt:lpstr>
      <vt:lpstr>Potential Issues</vt:lpstr>
      <vt:lpstr>Business opportunities</vt:lpstr>
      <vt:lpstr>More Visualization From Tableau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Zeyu Liu</cp:lastModifiedBy>
  <cp:revision>1</cp:revision>
  <dcterms:modified xsi:type="dcterms:W3CDTF">2024-07-12T09:17:25Z</dcterms:modified>
</cp:coreProperties>
</file>