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sldIdLst>
    <p:sldId id="256" r:id="rId5"/>
    <p:sldId id="257" r:id="rId6"/>
    <p:sldId id="258" r:id="rId7"/>
    <p:sldId id="259" r:id="rId8"/>
    <p:sldId id="260" r:id="rId9"/>
    <p:sldId id="261" r:id="rId10"/>
    <p:sldId id="262" r:id="rId11"/>
    <p:sldId id="263" r:id="rId12"/>
  </p:sldIdLst>
  <p:sldSz cx="12188825" cy="6858000"/>
  <p:notesSz cx="7559675" cy="10691813"/>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1218960" y="274680"/>
            <a:ext cx="10360080" cy="1223640"/>
          </a:xfrm>
          <a:prstGeom prst="rect">
            <a:avLst/>
          </a:prstGeom>
        </p:spPr>
        <p:txBody>
          <a:bodyPr lIns="0" tIns="0" rIns="0" bIns="0" anchor="ctr">
            <a:noAutofit/>
          </a:bodyPr>
          <a:lstStyle/>
          <a:p>
            <a:endParaRPr lang="pt-BR" sz="2400" b="0" strike="noStrike" spc="-1">
              <a:solidFill>
                <a:srgbClr val="FFFFFF"/>
              </a:solidFill>
              <a:latin typeface="Calibri"/>
            </a:endParaRPr>
          </a:p>
        </p:txBody>
      </p:sp>
      <p:sp>
        <p:nvSpPr>
          <p:cNvPr id="39" name="PlaceHolder 2"/>
          <p:cNvSpPr>
            <a:spLocks noGrp="1"/>
          </p:cNvSpPr>
          <p:nvPr>
            <p:ph type="body"/>
          </p:nvPr>
        </p:nvSpPr>
        <p:spPr>
          <a:xfrm>
            <a:off x="1218960" y="1701720"/>
            <a:ext cx="103600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40" name="PlaceHolder 3"/>
          <p:cNvSpPr>
            <a:spLocks noGrp="1"/>
          </p:cNvSpPr>
          <p:nvPr>
            <p:ph type="body"/>
          </p:nvPr>
        </p:nvSpPr>
        <p:spPr>
          <a:xfrm>
            <a:off x="1218960" y="4032360"/>
            <a:ext cx="103600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1218960" y="274680"/>
            <a:ext cx="10360080" cy="1223640"/>
          </a:xfrm>
          <a:prstGeom prst="rect">
            <a:avLst/>
          </a:prstGeom>
        </p:spPr>
        <p:txBody>
          <a:bodyPr lIns="0" tIns="0" rIns="0" bIns="0" anchor="ctr">
            <a:noAutofit/>
          </a:bodyPr>
          <a:lstStyle/>
          <a:p>
            <a:endParaRPr lang="pt-BR" sz="2400" b="0" strike="noStrike" spc="-1">
              <a:solidFill>
                <a:srgbClr val="FFFFFF"/>
              </a:solidFill>
              <a:latin typeface="Calibri"/>
            </a:endParaRPr>
          </a:p>
        </p:txBody>
      </p:sp>
      <p:sp>
        <p:nvSpPr>
          <p:cNvPr id="42" name="PlaceHolder 2"/>
          <p:cNvSpPr>
            <a:spLocks noGrp="1"/>
          </p:cNvSpPr>
          <p:nvPr>
            <p:ph type="body"/>
          </p:nvPr>
        </p:nvSpPr>
        <p:spPr>
          <a:xfrm>
            <a:off x="1218960" y="1701720"/>
            <a:ext cx="50554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43" name="PlaceHolder 3"/>
          <p:cNvSpPr>
            <a:spLocks noGrp="1"/>
          </p:cNvSpPr>
          <p:nvPr>
            <p:ph type="body"/>
          </p:nvPr>
        </p:nvSpPr>
        <p:spPr>
          <a:xfrm>
            <a:off x="6527520" y="1701720"/>
            <a:ext cx="50554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44" name="PlaceHolder 4"/>
          <p:cNvSpPr>
            <a:spLocks noGrp="1"/>
          </p:cNvSpPr>
          <p:nvPr>
            <p:ph type="body"/>
          </p:nvPr>
        </p:nvSpPr>
        <p:spPr>
          <a:xfrm>
            <a:off x="1218960" y="4032360"/>
            <a:ext cx="50554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45" name="PlaceHolder 5"/>
          <p:cNvSpPr>
            <a:spLocks noGrp="1"/>
          </p:cNvSpPr>
          <p:nvPr>
            <p:ph type="body"/>
          </p:nvPr>
        </p:nvSpPr>
        <p:spPr>
          <a:xfrm>
            <a:off x="6527520" y="4032360"/>
            <a:ext cx="50554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1218960" y="274680"/>
            <a:ext cx="10360080" cy="1223640"/>
          </a:xfrm>
          <a:prstGeom prst="rect">
            <a:avLst/>
          </a:prstGeom>
        </p:spPr>
        <p:txBody>
          <a:bodyPr lIns="0" tIns="0" rIns="0" bIns="0" anchor="ctr">
            <a:noAutofit/>
          </a:bodyPr>
          <a:lstStyle/>
          <a:p>
            <a:endParaRPr lang="pt-BR" sz="2400" b="0" strike="noStrike" spc="-1">
              <a:solidFill>
                <a:srgbClr val="FFFFFF"/>
              </a:solidFill>
              <a:latin typeface="Calibri"/>
            </a:endParaRPr>
          </a:p>
        </p:txBody>
      </p:sp>
      <p:sp>
        <p:nvSpPr>
          <p:cNvPr id="47" name="PlaceHolder 2"/>
          <p:cNvSpPr>
            <a:spLocks noGrp="1"/>
          </p:cNvSpPr>
          <p:nvPr>
            <p:ph type="body"/>
          </p:nvPr>
        </p:nvSpPr>
        <p:spPr>
          <a:xfrm>
            <a:off x="1218960" y="1701720"/>
            <a:ext cx="333576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48" name="PlaceHolder 3"/>
          <p:cNvSpPr>
            <a:spLocks noGrp="1"/>
          </p:cNvSpPr>
          <p:nvPr>
            <p:ph type="body"/>
          </p:nvPr>
        </p:nvSpPr>
        <p:spPr>
          <a:xfrm>
            <a:off x="4721760" y="1701720"/>
            <a:ext cx="333576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49" name="PlaceHolder 4"/>
          <p:cNvSpPr>
            <a:spLocks noGrp="1"/>
          </p:cNvSpPr>
          <p:nvPr>
            <p:ph type="body"/>
          </p:nvPr>
        </p:nvSpPr>
        <p:spPr>
          <a:xfrm>
            <a:off x="8224920" y="1701720"/>
            <a:ext cx="333576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50" name="PlaceHolder 5"/>
          <p:cNvSpPr>
            <a:spLocks noGrp="1"/>
          </p:cNvSpPr>
          <p:nvPr>
            <p:ph type="body"/>
          </p:nvPr>
        </p:nvSpPr>
        <p:spPr>
          <a:xfrm>
            <a:off x="1218960" y="4032360"/>
            <a:ext cx="333576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51" name="PlaceHolder 6"/>
          <p:cNvSpPr>
            <a:spLocks noGrp="1"/>
          </p:cNvSpPr>
          <p:nvPr>
            <p:ph type="body"/>
          </p:nvPr>
        </p:nvSpPr>
        <p:spPr>
          <a:xfrm>
            <a:off x="4721760" y="4032360"/>
            <a:ext cx="333576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52" name="PlaceHolder 7"/>
          <p:cNvSpPr>
            <a:spLocks noGrp="1"/>
          </p:cNvSpPr>
          <p:nvPr>
            <p:ph type="body"/>
          </p:nvPr>
        </p:nvSpPr>
        <p:spPr>
          <a:xfrm>
            <a:off x="8224920" y="4032360"/>
            <a:ext cx="3335760" cy="2127960"/>
          </a:xfrm>
          <a:prstGeom prst="rect">
            <a:avLst/>
          </a:prstGeom>
        </p:spPr>
        <p:txBody>
          <a:bodyPr lIns="0" tIns="0" rIns="0" bIns="0">
            <a:normAutofit/>
          </a:bodyPr>
          <a:lstStyle/>
          <a:p>
            <a:endParaRPr lang="pt-BR" sz="2800" b="0" strike="noStrike" spc="-1">
              <a:solidFill>
                <a:srgbClr val="FFFFFF"/>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2" name="PlaceHolder 1"/>
          <p:cNvSpPr>
            <a:spLocks noGrp="1"/>
          </p:cNvSpPr>
          <p:nvPr>
            <p:ph type="title"/>
          </p:nvPr>
        </p:nvSpPr>
        <p:spPr>
          <a:xfrm>
            <a:off x="1218960" y="274680"/>
            <a:ext cx="10360080" cy="1223640"/>
          </a:xfrm>
          <a:prstGeom prst="rect">
            <a:avLst/>
          </a:prstGeom>
        </p:spPr>
        <p:txBody>
          <a:bodyPr lIns="0" tIns="0" rIns="0" bIns="0" anchor="ctr">
            <a:noAutofit/>
          </a:bodyPr>
          <a:lstStyle/>
          <a:p>
            <a:endParaRPr lang="pt-BR" sz="2400" b="0" strike="noStrike" spc="-1">
              <a:solidFill>
                <a:srgbClr val="FFFFFF"/>
              </a:solidFill>
              <a:latin typeface="Calibri"/>
            </a:endParaRPr>
          </a:p>
        </p:txBody>
      </p:sp>
      <p:sp>
        <p:nvSpPr>
          <p:cNvPr id="63" name="PlaceHolder 2"/>
          <p:cNvSpPr>
            <a:spLocks noGrp="1"/>
          </p:cNvSpPr>
          <p:nvPr>
            <p:ph type="subTitle"/>
          </p:nvPr>
        </p:nvSpPr>
        <p:spPr>
          <a:xfrm>
            <a:off x="1218960" y="1701720"/>
            <a:ext cx="10360080" cy="4461840"/>
          </a:xfrm>
          <a:prstGeom prst="rect">
            <a:avLst/>
          </a:prstGeom>
        </p:spPr>
        <p:txBody>
          <a:bodyPr lIns="0" tIns="0" rIns="0" bIns="0" anchor="ctr">
            <a:noAutofit/>
          </a:bodyPr>
          <a:lstStyle/>
          <a:p>
            <a:pPr algn="ctr"/>
            <a:endParaRPr lang="pt-PT"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1218960" y="274680"/>
            <a:ext cx="10360080" cy="1223640"/>
          </a:xfrm>
          <a:prstGeom prst="rect">
            <a:avLst/>
          </a:prstGeom>
        </p:spPr>
        <p:txBody>
          <a:bodyPr lIns="0" tIns="0" rIns="0" bIns="0" anchor="ctr">
            <a:noAutofit/>
          </a:bodyPr>
          <a:lstStyle/>
          <a:p>
            <a:endParaRPr lang="pt-BR" sz="2400" b="0" strike="noStrike" spc="-1">
              <a:solidFill>
                <a:srgbClr val="FFFFFF"/>
              </a:solidFill>
              <a:latin typeface="Calibri"/>
            </a:endParaRPr>
          </a:p>
        </p:txBody>
      </p:sp>
      <p:sp>
        <p:nvSpPr>
          <p:cNvPr id="65" name="PlaceHolder 2"/>
          <p:cNvSpPr>
            <a:spLocks noGrp="1"/>
          </p:cNvSpPr>
          <p:nvPr>
            <p:ph type="body"/>
          </p:nvPr>
        </p:nvSpPr>
        <p:spPr>
          <a:xfrm>
            <a:off x="1218960" y="1701720"/>
            <a:ext cx="10360080" cy="4461840"/>
          </a:xfrm>
          <a:prstGeom prst="rect">
            <a:avLst/>
          </a:prstGeom>
        </p:spPr>
        <p:txBody>
          <a:bodyPr lIns="0" tIns="0" rIns="0" bIns="0">
            <a:normAutofit/>
          </a:bodyPr>
          <a:lstStyle/>
          <a:p>
            <a:endParaRPr lang="pt-BR" sz="2800" b="0" strike="noStrike" spc="-1">
              <a:solidFill>
                <a:srgbClr val="FFFFFF"/>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1218960" y="274680"/>
            <a:ext cx="10360080" cy="1223640"/>
          </a:xfrm>
          <a:prstGeom prst="rect">
            <a:avLst/>
          </a:prstGeom>
        </p:spPr>
        <p:txBody>
          <a:bodyPr lIns="0" tIns="0" rIns="0" bIns="0" anchor="ctr">
            <a:noAutofit/>
          </a:bodyPr>
          <a:lstStyle/>
          <a:p>
            <a:endParaRPr lang="pt-BR" sz="2400" b="0" strike="noStrike" spc="-1">
              <a:solidFill>
                <a:srgbClr val="FFFFFF"/>
              </a:solidFill>
              <a:latin typeface="Calibri"/>
            </a:endParaRPr>
          </a:p>
        </p:txBody>
      </p:sp>
      <p:sp>
        <p:nvSpPr>
          <p:cNvPr id="67" name="PlaceHolder 2"/>
          <p:cNvSpPr>
            <a:spLocks noGrp="1"/>
          </p:cNvSpPr>
          <p:nvPr>
            <p:ph type="body"/>
          </p:nvPr>
        </p:nvSpPr>
        <p:spPr>
          <a:xfrm>
            <a:off x="1218960" y="1701720"/>
            <a:ext cx="5055480" cy="446184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68" name="PlaceHolder 3"/>
          <p:cNvSpPr>
            <a:spLocks noGrp="1"/>
          </p:cNvSpPr>
          <p:nvPr>
            <p:ph type="body"/>
          </p:nvPr>
        </p:nvSpPr>
        <p:spPr>
          <a:xfrm>
            <a:off x="6527520" y="1701720"/>
            <a:ext cx="5055480" cy="4461840"/>
          </a:xfrm>
          <a:prstGeom prst="rect">
            <a:avLst/>
          </a:prstGeom>
        </p:spPr>
        <p:txBody>
          <a:bodyPr lIns="0" tIns="0" rIns="0" bIns="0">
            <a:normAutofit/>
          </a:bodyPr>
          <a:lstStyle/>
          <a:p>
            <a:endParaRPr lang="pt-BR" sz="2800" b="0" strike="noStrike" spc="-1">
              <a:solidFill>
                <a:srgbClr val="FFFFFF"/>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9" name="PlaceHolder 1"/>
          <p:cNvSpPr>
            <a:spLocks noGrp="1"/>
          </p:cNvSpPr>
          <p:nvPr>
            <p:ph type="title"/>
          </p:nvPr>
        </p:nvSpPr>
        <p:spPr>
          <a:xfrm>
            <a:off x="1218960" y="274680"/>
            <a:ext cx="10360080" cy="1223640"/>
          </a:xfrm>
          <a:prstGeom prst="rect">
            <a:avLst/>
          </a:prstGeom>
        </p:spPr>
        <p:txBody>
          <a:bodyPr lIns="0" tIns="0" rIns="0" bIns="0" anchor="ctr">
            <a:noAutofit/>
          </a:bodyPr>
          <a:lstStyle/>
          <a:p>
            <a:endParaRPr lang="pt-BR" sz="2400" b="0" strike="noStrike" spc="-1">
              <a:solidFill>
                <a:srgbClr val="FFFFFF"/>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70" name="PlaceHolder 1"/>
          <p:cNvSpPr>
            <a:spLocks noGrp="1"/>
          </p:cNvSpPr>
          <p:nvPr>
            <p:ph type="subTitle"/>
          </p:nvPr>
        </p:nvSpPr>
        <p:spPr>
          <a:xfrm>
            <a:off x="1218960" y="274680"/>
            <a:ext cx="10360080" cy="5673240"/>
          </a:xfrm>
          <a:prstGeom prst="rect">
            <a:avLst/>
          </a:prstGeom>
        </p:spPr>
        <p:txBody>
          <a:bodyPr lIns="0" tIns="0" rIns="0" bIns="0" anchor="ctr">
            <a:noAutofit/>
          </a:bodyPr>
          <a:lstStyle/>
          <a:p>
            <a:pPr algn="ctr"/>
            <a:endParaRPr lang="pt-PT"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218960" y="274680"/>
            <a:ext cx="10360080" cy="1223640"/>
          </a:xfrm>
          <a:prstGeom prst="rect">
            <a:avLst/>
          </a:prstGeom>
        </p:spPr>
        <p:txBody>
          <a:bodyPr lIns="0" tIns="0" rIns="0" bIns="0" anchor="ctr">
            <a:noAutofit/>
          </a:bodyPr>
          <a:lstStyle/>
          <a:p>
            <a:endParaRPr lang="pt-BR" sz="2400" b="0" strike="noStrike" spc="-1">
              <a:solidFill>
                <a:srgbClr val="FFFFFF"/>
              </a:solidFill>
              <a:latin typeface="Calibri"/>
            </a:endParaRPr>
          </a:p>
        </p:txBody>
      </p:sp>
      <p:sp>
        <p:nvSpPr>
          <p:cNvPr id="72" name="PlaceHolder 2"/>
          <p:cNvSpPr>
            <a:spLocks noGrp="1"/>
          </p:cNvSpPr>
          <p:nvPr>
            <p:ph type="body"/>
          </p:nvPr>
        </p:nvSpPr>
        <p:spPr>
          <a:xfrm>
            <a:off x="1218960" y="1701720"/>
            <a:ext cx="50554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73" name="PlaceHolder 3"/>
          <p:cNvSpPr>
            <a:spLocks noGrp="1"/>
          </p:cNvSpPr>
          <p:nvPr>
            <p:ph type="body"/>
          </p:nvPr>
        </p:nvSpPr>
        <p:spPr>
          <a:xfrm>
            <a:off x="6527520" y="1701720"/>
            <a:ext cx="5055480" cy="446184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74" name="PlaceHolder 4"/>
          <p:cNvSpPr>
            <a:spLocks noGrp="1"/>
          </p:cNvSpPr>
          <p:nvPr>
            <p:ph type="body"/>
          </p:nvPr>
        </p:nvSpPr>
        <p:spPr>
          <a:xfrm>
            <a:off x="1218960" y="4032360"/>
            <a:ext cx="50554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 name="PlaceHolder 1"/>
          <p:cNvSpPr>
            <a:spLocks noGrp="1"/>
          </p:cNvSpPr>
          <p:nvPr>
            <p:ph type="title"/>
          </p:nvPr>
        </p:nvSpPr>
        <p:spPr>
          <a:xfrm>
            <a:off x="1218960" y="274680"/>
            <a:ext cx="10360080" cy="1223640"/>
          </a:xfrm>
          <a:prstGeom prst="rect">
            <a:avLst/>
          </a:prstGeom>
        </p:spPr>
        <p:txBody>
          <a:bodyPr lIns="0" tIns="0" rIns="0" bIns="0" anchor="ctr">
            <a:noAutofit/>
          </a:bodyPr>
          <a:lstStyle/>
          <a:p>
            <a:endParaRPr lang="pt-BR" sz="2400" b="0" strike="noStrike" spc="-1">
              <a:solidFill>
                <a:srgbClr val="FFFFFF"/>
              </a:solidFill>
              <a:latin typeface="Calibri"/>
            </a:endParaRPr>
          </a:p>
        </p:txBody>
      </p:sp>
      <p:sp>
        <p:nvSpPr>
          <p:cNvPr id="18" name="PlaceHolder 2"/>
          <p:cNvSpPr>
            <a:spLocks noGrp="1"/>
          </p:cNvSpPr>
          <p:nvPr>
            <p:ph type="subTitle"/>
          </p:nvPr>
        </p:nvSpPr>
        <p:spPr>
          <a:xfrm>
            <a:off x="1218960" y="1701720"/>
            <a:ext cx="10360080" cy="4461840"/>
          </a:xfrm>
          <a:prstGeom prst="rect">
            <a:avLst/>
          </a:prstGeom>
        </p:spPr>
        <p:txBody>
          <a:bodyPr lIns="0" tIns="0" rIns="0" bIns="0" anchor="ctr">
            <a:noAutofit/>
          </a:bodyPr>
          <a:lstStyle/>
          <a:p>
            <a:pPr algn="ctr"/>
            <a:endParaRPr lang="pt-PT"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218960" y="274680"/>
            <a:ext cx="10360080" cy="1223640"/>
          </a:xfrm>
          <a:prstGeom prst="rect">
            <a:avLst/>
          </a:prstGeom>
        </p:spPr>
        <p:txBody>
          <a:bodyPr lIns="0" tIns="0" rIns="0" bIns="0" anchor="ctr">
            <a:noAutofit/>
          </a:bodyPr>
          <a:lstStyle/>
          <a:p>
            <a:endParaRPr lang="pt-BR" sz="2400" b="0" strike="noStrike" spc="-1">
              <a:solidFill>
                <a:srgbClr val="FFFFFF"/>
              </a:solidFill>
              <a:latin typeface="Calibri"/>
            </a:endParaRPr>
          </a:p>
        </p:txBody>
      </p:sp>
      <p:sp>
        <p:nvSpPr>
          <p:cNvPr id="76" name="PlaceHolder 2"/>
          <p:cNvSpPr>
            <a:spLocks noGrp="1"/>
          </p:cNvSpPr>
          <p:nvPr>
            <p:ph type="body"/>
          </p:nvPr>
        </p:nvSpPr>
        <p:spPr>
          <a:xfrm>
            <a:off x="1218960" y="1701720"/>
            <a:ext cx="5055480" cy="446184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77" name="PlaceHolder 3"/>
          <p:cNvSpPr>
            <a:spLocks noGrp="1"/>
          </p:cNvSpPr>
          <p:nvPr>
            <p:ph type="body"/>
          </p:nvPr>
        </p:nvSpPr>
        <p:spPr>
          <a:xfrm>
            <a:off x="6527520" y="1701720"/>
            <a:ext cx="50554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78" name="PlaceHolder 4"/>
          <p:cNvSpPr>
            <a:spLocks noGrp="1"/>
          </p:cNvSpPr>
          <p:nvPr>
            <p:ph type="body"/>
          </p:nvPr>
        </p:nvSpPr>
        <p:spPr>
          <a:xfrm>
            <a:off x="6527520" y="4032360"/>
            <a:ext cx="50554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1218960" y="274680"/>
            <a:ext cx="10360080" cy="1223640"/>
          </a:xfrm>
          <a:prstGeom prst="rect">
            <a:avLst/>
          </a:prstGeom>
        </p:spPr>
        <p:txBody>
          <a:bodyPr lIns="0" tIns="0" rIns="0" bIns="0" anchor="ctr">
            <a:noAutofit/>
          </a:bodyPr>
          <a:lstStyle/>
          <a:p>
            <a:endParaRPr lang="pt-BR" sz="2400" b="0" strike="noStrike" spc="-1">
              <a:solidFill>
                <a:srgbClr val="FFFFFF"/>
              </a:solidFill>
              <a:latin typeface="Calibri"/>
            </a:endParaRPr>
          </a:p>
        </p:txBody>
      </p:sp>
      <p:sp>
        <p:nvSpPr>
          <p:cNvPr id="80" name="PlaceHolder 2"/>
          <p:cNvSpPr>
            <a:spLocks noGrp="1"/>
          </p:cNvSpPr>
          <p:nvPr>
            <p:ph type="body"/>
          </p:nvPr>
        </p:nvSpPr>
        <p:spPr>
          <a:xfrm>
            <a:off x="1218960" y="1701720"/>
            <a:ext cx="50554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81" name="PlaceHolder 3"/>
          <p:cNvSpPr>
            <a:spLocks noGrp="1"/>
          </p:cNvSpPr>
          <p:nvPr>
            <p:ph type="body"/>
          </p:nvPr>
        </p:nvSpPr>
        <p:spPr>
          <a:xfrm>
            <a:off x="6527520" y="1701720"/>
            <a:ext cx="50554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82" name="PlaceHolder 4"/>
          <p:cNvSpPr>
            <a:spLocks noGrp="1"/>
          </p:cNvSpPr>
          <p:nvPr>
            <p:ph type="body"/>
          </p:nvPr>
        </p:nvSpPr>
        <p:spPr>
          <a:xfrm>
            <a:off x="1218960" y="4032360"/>
            <a:ext cx="103600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1218960" y="274680"/>
            <a:ext cx="10360080" cy="1223640"/>
          </a:xfrm>
          <a:prstGeom prst="rect">
            <a:avLst/>
          </a:prstGeom>
        </p:spPr>
        <p:txBody>
          <a:bodyPr lIns="0" tIns="0" rIns="0" bIns="0" anchor="ctr">
            <a:noAutofit/>
          </a:bodyPr>
          <a:lstStyle/>
          <a:p>
            <a:endParaRPr lang="pt-BR" sz="2400" b="0" strike="noStrike" spc="-1">
              <a:solidFill>
                <a:srgbClr val="FFFFFF"/>
              </a:solidFill>
              <a:latin typeface="Calibri"/>
            </a:endParaRPr>
          </a:p>
        </p:txBody>
      </p:sp>
      <p:sp>
        <p:nvSpPr>
          <p:cNvPr id="84" name="PlaceHolder 2"/>
          <p:cNvSpPr>
            <a:spLocks noGrp="1"/>
          </p:cNvSpPr>
          <p:nvPr>
            <p:ph type="body"/>
          </p:nvPr>
        </p:nvSpPr>
        <p:spPr>
          <a:xfrm>
            <a:off x="1218960" y="1701720"/>
            <a:ext cx="103600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85" name="PlaceHolder 3"/>
          <p:cNvSpPr>
            <a:spLocks noGrp="1"/>
          </p:cNvSpPr>
          <p:nvPr>
            <p:ph type="body"/>
          </p:nvPr>
        </p:nvSpPr>
        <p:spPr>
          <a:xfrm>
            <a:off x="1218960" y="4032360"/>
            <a:ext cx="103600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1218960" y="274680"/>
            <a:ext cx="10360080" cy="1223640"/>
          </a:xfrm>
          <a:prstGeom prst="rect">
            <a:avLst/>
          </a:prstGeom>
        </p:spPr>
        <p:txBody>
          <a:bodyPr lIns="0" tIns="0" rIns="0" bIns="0" anchor="ctr">
            <a:noAutofit/>
          </a:bodyPr>
          <a:lstStyle/>
          <a:p>
            <a:endParaRPr lang="pt-BR" sz="2400" b="0" strike="noStrike" spc="-1">
              <a:solidFill>
                <a:srgbClr val="FFFFFF"/>
              </a:solidFill>
              <a:latin typeface="Calibri"/>
            </a:endParaRPr>
          </a:p>
        </p:txBody>
      </p:sp>
      <p:sp>
        <p:nvSpPr>
          <p:cNvPr id="87" name="PlaceHolder 2"/>
          <p:cNvSpPr>
            <a:spLocks noGrp="1"/>
          </p:cNvSpPr>
          <p:nvPr>
            <p:ph type="body"/>
          </p:nvPr>
        </p:nvSpPr>
        <p:spPr>
          <a:xfrm>
            <a:off x="1218960" y="1701720"/>
            <a:ext cx="50554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88" name="PlaceHolder 3"/>
          <p:cNvSpPr>
            <a:spLocks noGrp="1"/>
          </p:cNvSpPr>
          <p:nvPr>
            <p:ph type="body"/>
          </p:nvPr>
        </p:nvSpPr>
        <p:spPr>
          <a:xfrm>
            <a:off x="6527520" y="1701720"/>
            <a:ext cx="50554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89" name="PlaceHolder 4"/>
          <p:cNvSpPr>
            <a:spLocks noGrp="1"/>
          </p:cNvSpPr>
          <p:nvPr>
            <p:ph type="body"/>
          </p:nvPr>
        </p:nvSpPr>
        <p:spPr>
          <a:xfrm>
            <a:off x="1218960" y="4032360"/>
            <a:ext cx="50554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90" name="PlaceHolder 5"/>
          <p:cNvSpPr>
            <a:spLocks noGrp="1"/>
          </p:cNvSpPr>
          <p:nvPr>
            <p:ph type="body"/>
          </p:nvPr>
        </p:nvSpPr>
        <p:spPr>
          <a:xfrm>
            <a:off x="6527520" y="4032360"/>
            <a:ext cx="50554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1218960" y="274680"/>
            <a:ext cx="10360080" cy="1223640"/>
          </a:xfrm>
          <a:prstGeom prst="rect">
            <a:avLst/>
          </a:prstGeom>
        </p:spPr>
        <p:txBody>
          <a:bodyPr lIns="0" tIns="0" rIns="0" bIns="0" anchor="ctr">
            <a:noAutofit/>
          </a:bodyPr>
          <a:lstStyle/>
          <a:p>
            <a:endParaRPr lang="pt-BR" sz="2400" b="0" strike="noStrike" spc="-1">
              <a:solidFill>
                <a:srgbClr val="FFFFFF"/>
              </a:solidFill>
              <a:latin typeface="Calibri"/>
            </a:endParaRPr>
          </a:p>
        </p:txBody>
      </p:sp>
      <p:sp>
        <p:nvSpPr>
          <p:cNvPr id="92" name="PlaceHolder 2"/>
          <p:cNvSpPr>
            <a:spLocks noGrp="1"/>
          </p:cNvSpPr>
          <p:nvPr>
            <p:ph type="body"/>
          </p:nvPr>
        </p:nvSpPr>
        <p:spPr>
          <a:xfrm>
            <a:off x="1218960" y="1701720"/>
            <a:ext cx="333576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93" name="PlaceHolder 3"/>
          <p:cNvSpPr>
            <a:spLocks noGrp="1"/>
          </p:cNvSpPr>
          <p:nvPr>
            <p:ph type="body"/>
          </p:nvPr>
        </p:nvSpPr>
        <p:spPr>
          <a:xfrm>
            <a:off x="4721760" y="1701720"/>
            <a:ext cx="333576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94" name="PlaceHolder 4"/>
          <p:cNvSpPr>
            <a:spLocks noGrp="1"/>
          </p:cNvSpPr>
          <p:nvPr>
            <p:ph type="body"/>
          </p:nvPr>
        </p:nvSpPr>
        <p:spPr>
          <a:xfrm>
            <a:off x="8224920" y="1701720"/>
            <a:ext cx="333576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95" name="PlaceHolder 5"/>
          <p:cNvSpPr>
            <a:spLocks noGrp="1"/>
          </p:cNvSpPr>
          <p:nvPr>
            <p:ph type="body"/>
          </p:nvPr>
        </p:nvSpPr>
        <p:spPr>
          <a:xfrm>
            <a:off x="1218960" y="4032360"/>
            <a:ext cx="333576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96" name="PlaceHolder 6"/>
          <p:cNvSpPr>
            <a:spLocks noGrp="1"/>
          </p:cNvSpPr>
          <p:nvPr>
            <p:ph type="body"/>
          </p:nvPr>
        </p:nvSpPr>
        <p:spPr>
          <a:xfrm>
            <a:off x="4721760" y="4032360"/>
            <a:ext cx="333576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97" name="PlaceHolder 7"/>
          <p:cNvSpPr>
            <a:spLocks noGrp="1"/>
          </p:cNvSpPr>
          <p:nvPr>
            <p:ph type="body"/>
          </p:nvPr>
        </p:nvSpPr>
        <p:spPr>
          <a:xfrm>
            <a:off x="8224920" y="4032360"/>
            <a:ext cx="3335760" cy="2127960"/>
          </a:xfrm>
          <a:prstGeom prst="rect">
            <a:avLst/>
          </a:prstGeom>
        </p:spPr>
        <p:txBody>
          <a:bodyPr lIns="0" tIns="0" rIns="0" bIns="0">
            <a:normAutofit/>
          </a:bodyPr>
          <a:lstStyle/>
          <a:p>
            <a:endParaRPr lang="pt-BR" sz="2800" b="0" strike="noStrike" spc="-1">
              <a:solidFill>
                <a:srgbClr val="FFFFFF"/>
              </a:solidFill>
              <a:latin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7" name="PlaceHolder 1"/>
          <p:cNvSpPr>
            <a:spLocks noGrp="1"/>
          </p:cNvSpPr>
          <p:nvPr>
            <p:ph type="title"/>
          </p:nvPr>
        </p:nvSpPr>
        <p:spPr>
          <a:xfrm>
            <a:off x="1218960" y="274680"/>
            <a:ext cx="10360080" cy="1223640"/>
          </a:xfrm>
          <a:prstGeom prst="rect">
            <a:avLst/>
          </a:prstGeom>
        </p:spPr>
        <p:txBody>
          <a:bodyPr lIns="0" tIns="0" rIns="0" bIns="0" anchor="ctr">
            <a:noAutofit/>
          </a:bodyPr>
          <a:lstStyle/>
          <a:p>
            <a:endParaRPr lang="pt-BR" sz="2400" b="0" strike="noStrike" spc="-1">
              <a:solidFill>
                <a:srgbClr val="FFFFFF"/>
              </a:solidFill>
              <a:latin typeface="Calibri"/>
            </a:endParaRPr>
          </a:p>
        </p:txBody>
      </p:sp>
      <p:sp>
        <p:nvSpPr>
          <p:cNvPr id="108" name="PlaceHolder 2"/>
          <p:cNvSpPr>
            <a:spLocks noGrp="1"/>
          </p:cNvSpPr>
          <p:nvPr>
            <p:ph type="subTitle"/>
          </p:nvPr>
        </p:nvSpPr>
        <p:spPr>
          <a:xfrm>
            <a:off x="1218960" y="1701720"/>
            <a:ext cx="10360080" cy="4461840"/>
          </a:xfrm>
          <a:prstGeom prst="rect">
            <a:avLst/>
          </a:prstGeom>
        </p:spPr>
        <p:txBody>
          <a:bodyPr lIns="0" tIns="0" rIns="0" bIns="0" anchor="ctr">
            <a:noAutofit/>
          </a:bodyPr>
          <a:lstStyle/>
          <a:p>
            <a:pPr algn="ctr"/>
            <a:endParaRPr lang="pt-PT"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1218960" y="274680"/>
            <a:ext cx="10360080" cy="1223640"/>
          </a:xfrm>
          <a:prstGeom prst="rect">
            <a:avLst/>
          </a:prstGeom>
        </p:spPr>
        <p:txBody>
          <a:bodyPr lIns="0" tIns="0" rIns="0" bIns="0" anchor="ctr">
            <a:noAutofit/>
          </a:bodyPr>
          <a:lstStyle/>
          <a:p>
            <a:endParaRPr lang="pt-BR" sz="2400" b="0" strike="noStrike" spc="-1">
              <a:solidFill>
                <a:srgbClr val="FFFFFF"/>
              </a:solidFill>
              <a:latin typeface="Calibri"/>
            </a:endParaRPr>
          </a:p>
        </p:txBody>
      </p:sp>
      <p:sp>
        <p:nvSpPr>
          <p:cNvPr id="110" name="PlaceHolder 2"/>
          <p:cNvSpPr>
            <a:spLocks noGrp="1"/>
          </p:cNvSpPr>
          <p:nvPr>
            <p:ph type="body"/>
          </p:nvPr>
        </p:nvSpPr>
        <p:spPr>
          <a:xfrm>
            <a:off x="1218960" y="1701720"/>
            <a:ext cx="10360080" cy="4461840"/>
          </a:xfrm>
          <a:prstGeom prst="rect">
            <a:avLst/>
          </a:prstGeom>
        </p:spPr>
        <p:txBody>
          <a:bodyPr lIns="0" tIns="0" rIns="0" bIns="0">
            <a:normAutofit/>
          </a:bodyPr>
          <a:lstStyle/>
          <a:p>
            <a:endParaRPr lang="pt-BR" sz="2800" b="0" strike="noStrike" spc="-1">
              <a:solidFill>
                <a:srgbClr val="FFFFFF"/>
              </a:solidFill>
              <a:latin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1218960" y="274680"/>
            <a:ext cx="10360080" cy="1223640"/>
          </a:xfrm>
          <a:prstGeom prst="rect">
            <a:avLst/>
          </a:prstGeom>
        </p:spPr>
        <p:txBody>
          <a:bodyPr lIns="0" tIns="0" rIns="0" bIns="0" anchor="ctr">
            <a:noAutofit/>
          </a:bodyPr>
          <a:lstStyle/>
          <a:p>
            <a:endParaRPr lang="pt-BR" sz="2400" b="0" strike="noStrike" spc="-1">
              <a:solidFill>
                <a:srgbClr val="FFFFFF"/>
              </a:solidFill>
              <a:latin typeface="Calibri"/>
            </a:endParaRPr>
          </a:p>
        </p:txBody>
      </p:sp>
      <p:sp>
        <p:nvSpPr>
          <p:cNvPr id="112" name="PlaceHolder 2"/>
          <p:cNvSpPr>
            <a:spLocks noGrp="1"/>
          </p:cNvSpPr>
          <p:nvPr>
            <p:ph type="body"/>
          </p:nvPr>
        </p:nvSpPr>
        <p:spPr>
          <a:xfrm>
            <a:off x="1218960" y="1701720"/>
            <a:ext cx="5055480" cy="446184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113" name="PlaceHolder 3"/>
          <p:cNvSpPr>
            <a:spLocks noGrp="1"/>
          </p:cNvSpPr>
          <p:nvPr>
            <p:ph type="body"/>
          </p:nvPr>
        </p:nvSpPr>
        <p:spPr>
          <a:xfrm>
            <a:off x="6527520" y="1701720"/>
            <a:ext cx="5055480" cy="4461840"/>
          </a:xfrm>
          <a:prstGeom prst="rect">
            <a:avLst/>
          </a:prstGeom>
        </p:spPr>
        <p:txBody>
          <a:bodyPr lIns="0" tIns="0" rIns="0" bIns="0">
            <a:normAutofit/>
          </a:bodyPr>
          <a:lstStyle/>
          <a:p>
            <a:endParaRPr lang="pt-BR" sz="2800" b="0" strike="noStrike" spc="-1">
              <a:solidFill>
                <a:srgbClr val="FFFFFF"/>
              </a:solidFill>
              <a:latin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4" name="PlaceHolder 1"/>
          <p:cNvSpPr>
            <a:spLocks noGrp="1"/>
          </p:cNvSpPr>
          <p:nvPr>
            <p:ph type="title"/>
          </p:nvPr>
        </p:nvSpPr>
        <p:spPr>
          <a:xfrm>
            <a:off x="1218960" y="274680"/>
            <a:ext cx="10360080" cy="1223640"/>
          </a:xfrm>
          <a:prstGeom prst="rect">
            <a:avLst/>
          </a:prstGeom>
        </p:spPr>
        <p:txBody>
          <a:bodyPr lIns="0" tIns="0" rIns="0" bIns="0" anchor="ctr">
            <a:noAutofit/>
          </a:bodyPr>
          <a:lstStyle/>
          <a:p>
            <a:endParaRPr lang="pt-BR" sz="2400" b="0" strike="noStrike" spc="-1">
              <a:solidFill>
                <a:srgbClr val="FFFFFF"/>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218960" y="274680"/>
            <a:ext cx="10360080" cy="1223640"/>
          </a:xfrm>
          <a:prstGeom prst="rect">
            <a:avLst/>
          </a:prstGeom>
        </p:spPr>
        <p:txBody>
          <a:bodyPr lIns="0" tIns="0" rIns="0" bIns="0" anchor="ctr">
            <a:noAutofit/>
          </a:bodyPr>
          <a:lstStyle/>
          <a:p>
            <a:endParaRPr lang="pt-BR" sz="2400" b="0" strike="noStrike" spc="-1">
              <a:solidFill>
                <a:srgbClr val="FFFFFF"/>
              </a:solidFill>
              <a:latin typeface="Calibri"/>
            </a:endParaRPr>
          </a:p>
        </p:txBody>
      </p:sp>
      <p:sp>
        <p:nvSpPr>
          <p:cNvPr id="20" name="PlaceHolder 2"/>
          <p:cNvSpPr>
            <a:spLocks noGrp="1"/>
          </p:cNvSpPr>
          <p:nvPr>
            <p:ph type="body"/>
          </p:nvPr>
        </p:nvSpPr>
        <p:spPr>
          <a:xfrm>
            <a:off x="1218960" y="1701720"/>
            <a:ext cx="10360080" cy="4461840"/>
          </a:xfrm>
          <a:prstGeom prst="rect">
            <a:avLst/>
          </a:prstGeom>
        </p:spPr>
        <p:txBody>
          <a:bodyPr lIns="0" tIns="0" rIns="0" bIns="0">
            <a:normAutofit/>
          </a:bodyPr>
          <a:lstStyle/>
          <a:p>
            <a:endParaRPr lang="pt-BR" sz="2800" b="0" strike="noStrike" spc="-1">
              <a:solidFill>
                <a:srgbClr val="FFFFFF"/>
              </a:solidFill>
              <a:latin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5" name="PlaceHolder 1"/>
          <p:cNvSpPr>
            <a:spLocks noGrp="1"/>
          </p:cNvSpPr>
          <p:nvPr>
            <p:ph type="subTitle"/>
          </p:nvPr>
        </p:nvSpPr>
        <p:spPr>
          <a:xfrm>
            <a:off x="1218960" y="274680"/>
            <a:ext cx="10360080" cy="5673240"/>
          </a:xfrm>
          <a:prstGeom prst="rect">
            <a:avLst/>
          </a:prstGeom>
        </p:spPr>
        <p:txBody>
          <a:bodyPr lIns="0" tIns="0" rIns="0" bIns="0" anchor="ctr">
            <a:noAutofit/>
          </a:bodyPr>
          <a:lstStyle/>
          <a:p>
            <a:pPr algn="ctr"/>
            <a:endParaRPr lang="pt-PT"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1218960" y="274680"/>
            <a:ext cx="10360080" cy="1223640"/>
          </a:xfrm>
          <a:prstGeom prst="rect">
            <a:avLst/>
          </a:prstGeom>
        </p:spPr>
        <p:txBody>
          <a:bodyPr lIns="0" tIns="0" rIns="0" bIns="0" anchor="ctr">
            <a:noAutofit/>
          </a:bodyPr>
          <a:lstStyle/>
          <a:p>
            <a:endParaRPr lang="pt-BR" sz="2400" b="0" strike="noStrike" spc="-1">
              <a:solidFill>
                <a:srgbClr val="FFFFFF"/>
              </a:solidFill>
              <a:latin typeface="Calibri"/>
            </a:endParaRPr>
          </a:p>
        </p:txBody>
      </p:sp>
      <p:sp>
        <p:nvSpPr>
          <p:cNvPr id="117" name="PlaceHolder 2"/>
          <p:cNvSpPr>
            <a:spLocks noGrp="1"/>
          </p:cNvSpPr>
          <p:nvPr>
            <p:ph type="body"/>
          </p:nvPr>
        </p:nvSpPr>
        <p:spPr>
          <a:xfrm>
            <a:off x="1218960" y="1701720"/>
            <a:ext cx="50554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118" name="PlaceHolder 3"/>
          <p:cNvSpPr>
            <a:spLocks noGrp="1"/>
          </p:cNvSpPr>
          <p:nvPr>
            <p:ph type="body"/>
          </p:nvPr>
        </p:nvSpPr>
        <p:spPr>
          <a:xfrm>
            <a:off x="6527520" y="1701720"/>
            <a:ext cx="5055480" cy="446184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119" name="PlaceHolder 4"/>
          <p:cNvSpPr>
            <a:spLocks noGrp="1"/>
          </p:cNvSpPr>
          <p:nvPr>
            <p:ph type="body"/>
          </p:nvPr>
        </p:nvSpPr>
        <p:spPr>
          <a:xfrm>
            <a:off x="1218960" y="4032360"/>
            <a:ext cx="50554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1218960" y="274680"/>
            <a:ext cx="10360080" cy="1223640"/>
          </a:xfrm>
          <a:prstGeom prst="rect">
            <a:avLst/>
          </a:prstGeom>
        </p:spPr>
        <p:txBody>
          <a:bodyPr lIns="0" tIns="0" rIns="0" bIns="0" anchor="ctr">
            <a:noAutofit/>
          </a:bodyPr>
          <a:lstStyle/>
          <a:p>
            <a:endParaRPr lang="pt-BR" sz="2400" b="0" strike="noStrike" spc="-1">
              <a:solidFill>
                <a:srgbClr val="FFFFFF"/>
              </a:solidFill>
              <a:latin typeface="Calibri"/>
            </a:endParaRPr>
          </a:p>
        </p:txBody>
      </p:sp>
      <p:sp>
        <p:nvSpPr>
          <p:cNvPr id="121" name="PlaceHolder 2"/>
          <p:cNvSpPr>
            <a:spLocks noGrp="1"/>
          </p:cNvSpPr>
          <p:nvPr>
            <p:ph type="body"/>
          </p:nvPr>
        </p:nvSpPr>
        <p:spPr>
          <a:xfrm>
            <a:off x="1218960" y="1701720"/>
            <a:ext cx="5055480" cy="446184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122" name="PlaceHolder 3"/>
          <p:cNvSpPr>
            <a:spLocks noGrp="1"/>
          </p:cNvSpPr>
          <p:nvPr>
            <p:ph type="body"/>
          </p:nvPr>
        </p:nvSpPr>
        <p:spPr>
          <a:xfrm>
            <a:off x="6527520" y="1701720"/>
            <a:ext cx="50554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123" name="PlaceHolder 4"/>
          <p:cNvSpPr>
            <a:spLocks noGrp="1"/>
          </p:cNvSpPr>
          <p:nvPr>
            <p:ph type="body"/>
          </p:nvPr>
        </p:nvSpPr>
        <p:spPr>
          <a:xfrm>
            <a:off x="6527520" y="4032360"/>
            <a:ext cx="50554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1218960" y="274680"/>
            <a:ext cx="10360080" cy="1223640"/>
          </a:xfrm>
          <a:prstGeom prst="rect">
            <a:avLst/>
          </a:prstGeom>
        </p:spPr>
        <p:txBody>
          <a:bodyPr lIns="0" tIns="0" rIns="0" bIns="0" anchor="ctr">
            <a:noAutofit/>
          </a:bodyPr>
          <a:lstStyle/>
          <a:p>
            <a:endParaRPr lang="pt-BR" sz="2400" b="0" strike="noStrike" spc="-1">
              <a:solidFill>
                <a:srgbClr val="FFFFFF"/>
              </a:solidFill>
              <a:latin typeface="Calibri"/>
            </a:endParaRPr>
          </a:p>
        </p:txBody>
      </p:sp>
      <p:sp>
        <p:nvSpPr>
          <p:cNvPr id="125" name="PlaceHolder 2"/>
          <p:cNvSpPr>
            <a:spLocks noGrp="1"/>
          </p:cNvSpPr>
          <p:nvPr>
            <p:ph type="body"/>
          </p:nvPr>
        </p:nvSpPr>
        <p:spPr>
          <a:xfrm>
            <a:off x="1218960" y="1701720"/>
            <a:ext cx="50554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126" name="PlaceHolder 3"/>
          <p:cNvSpPr>
            <a:spLocks noGrp="1"/>
          </p:cNvSpPr>
          <p:nvPr>
            <p:ph type="body"/>
          </p:nvPr>
        </p:nvSpPr>
        <p:spPr>
          <a:xfrm>
            <a:off x="6527520" y="1701720"/>
            <a:ext cx="50554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127" name="PlaceHolder 4"/>
          <p:cNvSpPr>
            <a:spLocks noGrp="1"/>
          </p:cNvSpPr>
          <p:nvPr>
            <p:ph type="body"/>
          </p:nvPr>
        </p:nvSpPr>
        <p:spPr>
          <a:xfrm>
            <a:off x="1218960" y="4032360"/>
            <a:ext cx="103600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1218960" y="274680"/>
            <a:ext cx="10360080" cy="1223640"/>
          </a:xfrm>
          <a:prstGeom prst="rect">
            <a:avLst/>
          </a:prstGeom>
        </p:spPr>
        <p:txBody>
          <a:bodyPr lIns="0" tIns="0" rIns="0" bIns="0" anchor="ctr">
            <a:noAutofit/>
          </a:bodyPr>
          <a:lstStyle/>
          <a:p>
            <a:endParaRPr lang="pt-BR" sz="2400" b="0" strike="noStrike" spc="-1">
              <a:solidFill>
                <a:srgbClr val="FFFFFF"/>
              </a:solidFill>
              <a:latin typeface="Calibri"/>
            </a:endParaRPr>
          </a:p>
        </p:txBody>
      </p:sp>
      <p:sp>
        <p:nvSpPr>
          <p:cNvPr id="129" name="PlaceHolder 2"/>
          <p:cNvSpPr>
            <a:spLocks noGrp="1"/>
          </p:cNvSpPr>
          <p:nvPr>
            <p:ph type="body"/>
          </p:nvPr>
        </p:nvSpPr>
        <p:spPr>
          <a:xfrm>
            <a:off x="1218960" y="1701720"/>
            <a:ext cx="103600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130" name="PlaceHolder 3"/>
          <p:cNvSpPr>
            <a:spLocks noGrp="1"/>
          </p:cNvSpPr>
          <p:nvPr>
            <p:ph type="body"/>
          </p:nvPr>
        </p:nvSpPr>
        <p:spPr>
          <a:xfrm>
            <a:off x="1218960" y="4032360"/>
            <a:ext cx="103600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1218960" y="274680"/>
            <a:ext cx="10360080" cy="1223640"/>
          </a:xfrm>
          <a:prstGeom prst="rect">
            <a:avLst/>
          </a:prstGeom>
        </p:spPr>
        <p:txBody>
          <a:bodyPr lIns="0" tIns="0" rIns="0" bIns="0" anchor="ctr">
            <a:noAutofit/>
          </a:bodyPr>
          <a:lstStyle/>
          <a:p>
            <a:endParaRPr lang="pt-BR" sz="2400" b="0" strike="noStrike" spc="-1">
              <a:solidFill>
                <a:srgbClr val="FFFFFF"/>
              </a:solidFill>
              <a:latin typeface="Calibri"/>
            </a:endParaRPr>
          </a:p>
        </p:txBody>
      </p:sp>
      <p:sp>
        <p:nvSpPr>
          <p:cNvPr id="132" name="PlaceHolder 2"/>
          <p:cNvSpPr>
            <a:spLocks noGrp="1"/>
          </p:cNvSpPr>
          <p:nvPr>
            <p:ph type="body"/>
          </p:nvPr>
        </p:nvSpPr>
        <p:spPr>
          <a:xfrm>
            <a:off x="1218960" y="1701720"/>
            <a:ext cx="50554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133" name="PlaceHolder 3"/>
          <p:cNvSpPr>
            <a:spLocks noGrp="1"/>
          </p:cNvSpPr>
          <p:nvPr>
            <p:ph type="body"/>
          </p:nvPr>
        </p:nvSpPr>
        <p:spPr>
          <a:xfrm>
            <a:off x="6527520" y="1701720"/>
            <a:ext cx="50554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134" name="PlaceHolder 4"/>
          <p:cNvSpPr>
            <a:spLocks noGrp="1"/>
          </p:cNvSpPr>
          <p:nvPr>
            <p:ph type="body"/>
          </p:nvPr>
        </p:nvSpPr>
        <p:spPr>
          <a:xfrm>
            <a:off x="1218960" y="4032360"/>
            <a:ext cx="50554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135" name="PlaceHolder 5"/>
          <p:cNvSpPr>
            <a:spLocks noGrp="1"/>
          </p:cNvSpPr>
          <p:nvPr>
            <p:ph type="body"/>
          </p:nvPr>
        </p:nvSpPr>
        <p:spPr>
          <a:xfrm>
            <a:off x="6527520" y="4032360"/>
            <a:ext cx="50554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1218960" y="274680"/>
            <a:ext cx="10360080" cy="1223640"/>
          </a:xfrm>
          <a:prstGeom prst="rect">
            <a:avLst/>
          </a:prstGeom>
        </p:spPr>
        <p:txBody>
          <a:bodyPr lIns="0" tIns="0" rIns="0" bIns="0" anchor="ctr">
            <a:noAutofit/>
          </a:bodyPr>
          <a:lstStyle/>
          <a:p>
            <a:endParaRPr lang="pt-BR" sz="2400" b="0" strike="noStrike" spc="-1">
              <a:solidFill>
                <a:srgbClr val="FFFFFF"/>
              </a:solidFill>
              <a:latin typeface="Calibri"/>
            </a:endParaRPr>
          </a:p>
        </p:txBody>
      </p:sp>
      <p:sp>
        <p:nvSpPr>
          <p:cNvPr id="137" name="PlaceHolder 2"/>
          <p:cNvSpPr>
            <a:spLocks noGrp="1"/>
          </p:cNvSpPr>
          <p:nvPr>
            <p:ph type="body"/>
          </p:nvPr>
        </p:nvSpPr>
        <p:spPr>
          <a:xfrm>
            <a:off x="1218960" y="1701720"/>
            <a:ext cx="333576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138" name="PlaceHolder 3"/>
          <p:cNvSpPr>
            <a:spLocks noGrp="1"/>
          </p:cNvSpPr>
          <p:nvPr>
            <p:ph type="body"/>
          </p:nvPr>
        </p:nvSpPr>
        <p:spPr>
          <a:xfrm>
            <a:off x="4721760" y="1701720"/>
            <a:ext cx="333576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139" name="PlaceHolder 4"/>
          <p:cNvSpPr>
            <a:spLocks noGrp="1"/>
          </p:cNvSpPr>
          <p:nvPr>
            <p:ph type="body"/>
          </p:nvPr>
        </p:nvSpPr>
        <p:spPr>
          <a:xfrm>
            <a:off x="8224920" y="1701720"/>
            <a:ext cx="333576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140" name="PlaceHolder 5"/>
          <p:cNvSpPr>
            <a:spLocks noGrp="1"/>
          </p:cNvSpPr>
          <p:nvPr>
            <p:ph type="body"/>
          </p:nvPr>
        </p:nvSpPr>
        <p:spPr>
          <a:xfrm>
            <a:off x="1218960" y="4032360"/>
            <a:ext cx="333576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141" name="PlaceHolder 6"/>
          <p:cNvSpPr>
            <a:spLocks noGrp="1"/>
          </p:cNvSpPr>
          <p:nvPr>
            <p:ph type="body"/>
          </p:nvPr>
        </p:nvSpPr>
        <p:spPr>
          <a:xfrm>
            <a:off x="4721760" y="4032360"/>
            <a:ext cx="333576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142" name="PlaceHolder 7"/>
          <p:cNvSpPr>
            <a:spLocks noGrp="1"/>
          </p:cNvSpPr>
          <p:nvPr>
            <p:ph type="body"/>
          </p:nvPr>
        </p:nvSpPr>
        <p:spPr>
          <a:xfrm>
            <a:off x="8224920" y="4032360"/>
            <a:ext cx="3335760" cy="2127960"/>
          </a:xfrm>
          <a:prstGeom prst="rect">
            <a:avLst/>
          </a:prstGeom>
        </p:spPr>
        <p:txBody>
          <a:bodyPr lIns="0" tIns="0" rIns="0" bIns="0">
            <a:normAutofit/>
          </a:bodyPr>
          <a:lstStyle/>
          <a:p>
            <a:endParaRPr lang="pt-BR" sz="2800" b="0" strike="noStrike" spc="-1">
              <a:solidFill>
                <a:srgbClr val="FFFFFF"/>
              </a:solidFill>
              <a:latin typeface="Calibri"/>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5" name="PlaceHolder 1"/>
          <p:cNvSpPr>
            <a:spLocks noGrp="1"/>
          </p:cNvSpPr>
          <p:nvPr>
            <p:ph type="title"/>
          </p:nvPr>
        </p:nvSpPr>
        <p:spPr>
          <a:xfrm>
            <a:off x="1218960" y="274680"/>
            <a:ext cx="10360080" cy="1223640"/>
          </a:xfrm>
          <a:prstGeom prst="rect">
            <a:avLst/>
          </a:prstGeom>
        </p:spPr>
        <p:txBody>
          <a:bodyPr lIns="0" tIns="0" rIns="0" bIns="0" anchor="ctr">
            <a:noAutofit/>
          </a:bodyPr>
          <a:lstStyle/>
          <a:p>
            <a:endParaRPr lang="pt-BR" sz="2400" b="0" strike="noStrike" spc="-1">
              <a:solidFill>
                <a:srgbClr val="FFFFFF"/>
              </a:solidFill>
              <a:latin typeface="Calibri"/>
            </a:endParaRPr>
          </a:p>
        </p:txBody>
      </p:sp>
      <p:sp>
        <p:nvSpPr>
          <p:cNvPr id="156" name="PlaceHolder 2"/>
          <p:cNvSpPr>
            <a:spLocks noGrp="1"/>
          </p:cNvSpPr>
          <p:nvPr>
            <p:ph type="subTitle"/>
          </p:nvPr>
        </p:nvSpPr>
        <p:spPr>
          <a:xfrm>
            <a:off x="1218960" y="1701720"/>
            <a:ext cx="10360080" cy="4461840"/>
          </a:xfrm>
          <a:prstGeom prst="rect">
            <a:avLst/>
          </a:prstGeom>
        </p:spPr>
        <p:txBody>
          <a:bodyPr lIns="0" tIns="0" rIns="0" bIns="0" anchor="ctr">
            <a:noAutofit/>
          </a:bodyPr>
          <a:lstStyle/>
          <a:p>
            <a:pPr algn="ctr"/>
            <a:endParaRPr lang="pt-PT"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1218960" y="274680"/>
            <a:ext cx="10360080" cy="1223640"/>
          </a:xfrm>
          <a:prstGeom prst="rect">
            <a:avLst/>
          </a:prstGeom>
        </p:spPr>
        <p:txBody>
          <a:bodyPr lIns="0" tIns="0" rIns="0" bIns="0" anchor="ctr">
            <a:noAutofit/>
          </a:bodyPr>
          <a:lstStyle/>
          <a:p>
            <a:endParaRPr lang="pt-BR" sz="2400" b="0" strike="noStrike" spc="-1">
              <a:solidFill>
                <a:srgbClr val="FFFFFF"/>
              </a:solidFill>
              <a:latin typeface="Calibri"/>
            </a:endParaRPr>
          </a:p>
        </p:txBody>
      </p:sp>
      <p:sp>
        <p:nvSpPr>
          <p:cNvPr id="158" name="PlaceHolder 2"/>
          <p:cNvSpPr>
            <a:spLocks noGrp="1"/>
          </p:cNvSpPr>
          <p:nvPr>
            <p:ph type="body"/>
          </p:nvPr>
        </p:nvSpPr>
        <p:spPr>
          <a:xfrm>
            <a:off x="1218960" y="1701720"/>
            <a:ext cx="10360080" cy="4461840"/>
          </a:xfrm>
          <a:prstGeom prst="rect">
            <a:avLst/>
          </a:prstGeom>
        </p:spPr>
        <p:txBody>
          <a:bodyPr lIns="0" tIns="0" rIns="0" bIns="0">
            <a:normAutofit/>
          </a:bodyPr>
          <a:lstStyle/>
          <a:p>
            <a:endParaRPr lang="pt-BR" sz="2800" b="0" strike="noStrike" spc="-1">
              <a:solidFill>
                <a:srgbClr val="FFFFFF"/>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218960" y="274680"/>
            <a:ext cx="10360080" cy="1223640"/>
          </a:xfrm>
          <a:prstGeom prst="rect">
            <a:avLst/>
          </a:prstGeom>
        </p:spPr>
        <p:txBody>
          <a:bodyPr lIns="0" tIns="0" rIns="0" bIns="0" anchor="ctr">
            <a:noAutofit/>
          </a:bodyPr>
          <a:lstStyle/>
          <a:p>
            <a:endParaRPr lang="pt-BR" sz="2400" b="0" strike="noStrike" spc="-1">
              <a:solidFill>
                <a:srgbClr val="FFFFFF"/>
              </a:solidFill>
              <a:latin typeface="Calibri"/>
            </a:endParaRPr>
          </a:p>
        </p:txBody>
      </p:sp>
      <p:sp>
        <p:nvSpPr>
          <p:cNvPr id="22" name="PlaceHolder 2"/>
          <p:cNvSpPr>
            <a:spLocks noGrp="1"/>
          </p:cNvSpPr>
          <p:nvPr>
            <p:ph type="body"/>
          </p:nvPr>
        </p:nvSpPr>
        <p:spPr>
          <a:xfrm>
            <a:off x="1218960" y="1701720"/>
            <a:ext cx="5055480" cy="446184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23" name="PlaceHolder 3"/>
          <p:cNvSpPr>
            <a:spLocks noGrp="1"/>
          </p:cNvSpPr>
          <p:nvPr>
            <p:ph type="body"/>
          </p:nvPr>
        </p:nvSpPr>
        <p:spPr>
          <a:xfrm>
            <a:off x="6527520" y="1701720"/>
            <a:ext cx="5055480" cy="4461840"/>
          </a:xfrm>
          <a:prstGeom prst="rect">
            <a:avLst/>
          </a:prstGeom>
        </p:spPr>
        <p:txBody>
          <a:bodyPr lIns="0" tIns="0" rIns="0" bIns="0">
            <a:normAutofit/>
          </a:bodyPr>
          <a:lstStyle/>
          <a:p>
            <a:endParaRPr lang="pt-BR" sz="2800" b="0" strike="noStrike" spc="-1">
              <a:solidFill>
                <a:srgbClr val="FFFFFF"/>
              </a:solidFill>
              <a:latin typeface="Calibri"/>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1218960" y="274680"/>
            <a:ext cx="10360080" cy="1223640"/>
          </a:xfrm>
          <a:prstGeom prst="rect">
            <a:avLst/>
          </a:prstGeom>
        </p:spPr>
        <p:txBody>
          <a:bodyPr lIns="0" tIns="0" rIns="0" bIns="0" anchor="ctr">
            <a:noAutofit/>
          </a:bodyPr>
          <a:lstStyle/>
          <a:p>
            <a:endParaRPr lang="pt-BR" sz="2400" b="0" strike="noStrike" spc="-1">
              <a:solidFill>
                <a:srgbClr val="FFFFFF"/>
              </a:solidFill>
              <a:latin typeface="Calibri"/>
            </a:endParaRPr>
          </a:p>
        </p:txBody>
      </p:sp>
      <p:sp>
        <p:nvSpPr>
          <p:cNvPr id="160" name="PlaceHolder 2"/>
          <p:cNvSpPr>
            <a:spLocks noGrp="1"/>
          </p:cNvSpPr>
          <p:nvPr>
            <p:ph type="body"/>
          </p:nvPr>
        </p:nvSpPr>
        <p:spPr>
          <a:xfrm>
            <a:off x="1218960" y="1701720"/>
            <a:ext cx="5055480" cy="446184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161" name="PlaceHolder 3"/>
          <p:cNvSpPr>
            <a:spLocks noGrp="1"/>
          </p:cNvSpPr>
          <p:nvPr>
            <p:ph type="body"/>
          </p:nvPr>
        </p:nvSpPr>
        <p:spPr>
          <a:xfrm>
            <a:off x="6527520" y="1701720"/>
            <a:ext cx="5055480" cy="4461840"/>
          </a:xfrm>
          <a:prstGeom prst="rect">
            <a:avLst/>
          </a:prstGeom>
        </p:spPr>
        <p:txBody>
          <a:bodyPr lIns="0" tIns="0" rIns="0" bIns="0">
            <a:normAutofit/>
          </a:bodyPr>
          <a:lstStyle/>
          <a:p>
            <a:endParaRPr lang="pt-BR" sz="2800" b="0" strike="noStrike" spc="-1">
              <a:solidFill>
                <a:srgbClr val="FFFFFF"/>
              </a:solidFill>
              <a:latin typeface="Calibri"/>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2" name="PlaceHolder 1"/>
          <p:cNvSpPr>
            <a:spLocks noGrp="1"/>
          </p:cNvSpPr>
          <p:nvPr>
            <p:ph type="title"/>
          </p:nvPr>
        </p:nvSpPr>
        <p:spPr>
          <a:xfrm>
            <a:off x="1218960" y="274680"/>
            <a:ext cx="10360080" cy="1223640"/>
          </a:xfrm>
          <a:prstGeom prst="rect">
            <a:avLst/>
          </a:prstGeom>
        </p:spPr>
        <p:txBody>
          <a:bodyPr lIns="0" tIns="0" rIns="0" bIns="0" anchor="ctr">
            <a:noAutofit/>
          </a:bodyPr>
          <a:lstStyle/>
          <a:p>
            <a:endParaRPr lang="pt-BR" sz="2400" b="0" strike="noStrike" spc="-1">
              <a:solidFill>
                <a:srgbClr val="FFFFFF"/>
              </a:solidFill>
              <a:latin typeface="Calibri"/>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3" name="PlaceHolder 1"/>
          <p:cNvSpPr>
            <a:spLocks noGrp="1"/>
          </p:cNvSpPr>
          <p:nvPr>
            <p:ph type="subTitle"/>
          </p:nvPr>
        </p:nvSpPr>
        <p:spPr>
          <a:xfrm>
            <a:off x="1218960" y="274680"/>
            <a:ext cx="10360080" cy="5673240"/>
          </a:xfrm>
          <a:prstGeom prst="rect">
            <a:avLst/>
          </a:prstGeom>
        </p:spPr>
        <p:txBody>
          <a:bodyPr lIns="0" tIns="0" rIns="0" bIns="0" anchor="ctr">
            <a:noAutofit/>
          </a:bodyPr>
          <a:lstStyle/>
          <a:p>
            <a:pPr algn="ctr"/>
            <a:endParaRPr lang="pt-PT"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1218960" y="274680"/>
            <a:ext cx="10360080" cy="1223640"/>
          </a:xfrm>
          <a:prstGeom prst="rect">
            <a:avLst/>
          </a:prstGeom>
        </p:spPr>
        <p:txBody>
          <a:bodyPr lIns="0" tIns="0" rIns="0" bIns="0" anchor="ctr">
            <a:noAutofit/>
          </a:bodyPr>
          <a:lstStyle/>
          <a:p>
            <a:endParaRPr lang="pt-BR" sz="2400" b="0" strike="noStrike" spc="-1">
              <a:solidFill>
                <a:srgbClr val="FFFFFF"/>
              </a:solidFill>
              <a:latin typeface="Calibri"/>
            </a:endParaRPr>
          </a:p>
        </p:txBody>
      </p:sp>
      <p:sp>
        <p:nvSpPr>
          <p:cNvPr id="165" name="PlaceHolder 2"/>
          <p:cNvSpPr>
            <a:spLocks noGrp="1"/>
          </p:cNvSpPr>
          <p:nvPr>
            <p:ph type="body"/>
          </p:nvPr>
        </p:nvSpPr>
        <p:spPr>
          <a:xfrm>
            <a:off x="1218960" y="1701720"/>
            <a:ext cx="50554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166" name="PlaceHolder 3"/>
          <p:cNvSpPr>
            <a:spLocks noGrp="1"/>
          </p:cNvSpPr>
          <p:nvPr>
            <p:ph type="body"/>
          </p:nvPr>
        </p:nvSpPr>
        <p:spPr>
          <a:xfrm>
            <a:off x="6527520" y="1701720"/>
            <a:ext cx="5055480" cy="446184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167" name="PlaceHolder 4"/>
          <p:cNvSpPr>
            <a:spLocks noGrp="1"/>
          </p:cNvSpPr>
          <p:nvPr>
            <p:ph type="body"/>
          </p:nvPr>
        </p:nvSpPr>
        <p:spPr>
          <a:xfrm>
            <a:off x="1218960" y="4032360"/>
            <a:ext cx="50554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1218960" y="274680"/>
            <a:ext cx="10360080" cy="1223640"/>
          </a:xfrm>
          <a:prstGeom prst="rect">
            <a:avLst/>
          </a:prstGeom>
        </p:spPr>
        <p:txBody>
          <a:bodyPr lIns="0" tIns="0" rIns="0" bIns="0" anchor="ctr">
            <a:noAutofit/>
          </a:bodyPr>
          <a:lstStyle/>
          <a:p>
            <a:endParaRPr lang="pt-BR" sz="2400" b="0" strike="noStrike" spc="-1">
              <a:solidFill>
                <a:srgbClr val="FFFFFF"/>
              </a:solidFill>
              <a:latin typeface="Calibri"/>
            </a:endParaRPr>
          </a:p>
        </p:txBody>
      </p:sp>
      <p:sp>
        <p:nvSpPr>
          <p:cNvPr id="169" name="PlaceHolder 2"/>
          <p:cNvSpPr>
            <a:spLocks noGrp="1"/>
          </p:cNvSpPr>
          <p:nvPr>
            <p:ph type="body"/>
          </p:nvPr>
        </p:nvSpPr>
        <p:spPr>
          <a:xfrm>
            <a:off x="1218960" y="1701720"/>
            <a:ext cx="5055480" cy="446184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170" name="PlaceHolder 3"/>
          <p:cNvSpPr>
            <a:spLocks noGrp="1"/>
          </p:cNvSpPr>
          <p:nvPr>
            <p:ph type="body"/>
          </p:nvPr>
        </p:nvSpPr>
        <p:spPr>
          <a:xfrm>
            <a:off x="6527520" y="1701720"/>
            <a:ext cx="50554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171" name="PlaceHolder 4"/>
          <p:cNvSpPr>
            <a:spLocks noGrp="1"/>
          </p:cNvSpPr>
          <p:nvPr>
            <p:ph type="body"/>
          </p:nvPr>
        </p:nvSpPr>
        <p:spPr>
          <a:xfrm>
            <a:off x="6527520" y="4032360"/>
            <a:ext cx="50554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1218960" y="274680"/>
            <a:ext cx="10360080" cy="1223640"/>
          </a:xfrm>
          <a:prstGeom prst="rect">
            <a:avLst/>
          </a:prstGeom>
        </p:spPr>
        <p:txBody>
          <a:bodyPr lIns="0" tIns="0" rIns="0" bIns="0" anchor="ctr">
            <a:noAutofit/>
          </a:bodyPr>
          <a:lstStyle/>
          <a:p>
            <a:endParaRPr lang="pt-BR" sz="2400" b="0" strike="noStrike" spc="-1">
              <a:solidFill>
                <a:srgbClr val="FFFFFF"/>
              </a:solidFill>
              <a:latin typeface="Calibri"/>
            </a:endParaRPr>
          </a:p>
        </p:txBody>
      </p:sp>
      <p:sp>
        <p:nvSpPr>
          <p:cNvPr id="173" name="PlaceHolder 2"/>
          <p:cNvSpPr>
            <a:spLocks noGrp="1"/>
          </p:cNvSpPr>
          <p:nvPr>
            <p:ph type="body"/>
          </p:nvPr>
        </p:nvSpPr>
        <p:spPr>
          <a:xfrm>
            <a:off x="1218960" y="1701720"/>
            <a:ext cx="50554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174" name="PlaceHolder 3"/>
          <p:cNvSpPr>
            <a:spLocks noGrp="1"/>
          </p:cNvSpPr>
          <p:nvPr>
            <p:ph type="body"/>
          </p:nvPr>
        </p:nvSpPr>
        <p:spPr>
          <a:xfrm>
            <a:off x="6527520" y="1701720"/>
            <a:ext cx="50554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175" name="PlaceHolder 4"/>
          <p:cNvSpPr>
            <a:spLocks noGrp="1"/>
          </p:cNvSpPr>
          <p:nvPr>
            <p:ph type="body"/>
          </p:nvPr>
        </p:nvSpPr>
        <p:spPr>
          <a:xfrm>
            <a:off x="1218960" y="4032360"/>
            <a:ext cx="103600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1218960" y="274680"/>
            <a:ext cx="10360080" cy="1223640"/>
          </a:xfrm>
          <a:prstGeom prst="rect">
            <a:avLst/>
          </a:prstGeom>
        </p:spPr>
        <p:txBody>
          <a:bodyPr lIns="0" tIns="0" rIns="0" bIns="0" anchor="ctr">
            <a:noAutofit/>
          </a:bodyPr>
          <a:lstStyle/>
          <a:p>
            <a:endParaRPr lang="pt-BR" sz="2400" b="0" strike="noStrike" spc="-1">
              <a:solidFill>
                <a:srgbClr val="FFFFFF"/>
              </a:solidFill>
              <a:latin typeface="Calibri"/>
            </a:endParaRPr>
          </a:p>
        </p:txBody>
      </p:sp>
      <p:sp>
        <p:nvSpPr>
          <p:cNvPr id="177" name="PlaceHolder 2"/>
          <p:cNvSpPr>
            <a:spLocks noGrp="1"/>
          </p:cNvSpPr>
          <p:nvPr>
            <p:ph type="body"/>
          </p:nvPr>
        </p:nvSpPr>
        <p:spPr>
          <a:xfrm>
            <a:off x="1218960" y="1701720"/>
            <a:ext cx="103600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178" name="PlaceHolder 3"/>
          <p:cNvSpPr>
            <a:spLocks noGrp="1"/>
          </p:cNvSpPr>
          <p:nvPr>
            <p:ph type="body"/>
          </p:nvPr>
        </p:nvSpPr>
        <p:spPr>
          <a:xfrm>
            <a:off x="1218960" y="4032360"/>
            <a:ext cx="103600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1218960" y="274680"/>
            <a:ext cx="10360080" cy="1223640"/>
          </a:xfrm>
          <a:prstGeom prst="rect">
            <a:avLst/>
          </a:prstGeom>
        </p:spPr>
        <p:txBody>
          <a:bodyPr lIns="0" tIns="0" rIns="0" bIns="0" anchor="ctr">
            <a:noAutofit/>
          </a:bodyPr>
          <a:lstStyle/>
          <a:p>
            <a:endParaRPr lang="pt-BR" sz="2400" b="0" strike="noStrike" spc="-1">
              <a:solidFill>
                <a:srgbClr val="FFFFFF"/>
              </a:solidFill>
              <a:latin typeface="Calibri"/>
            </a:endParaRPr>
          </a:p>
        </p:txBody>
      </p:sp>
      <p:sp>
        <p:nvSpPr>
          <p:cNvPr id="180" name="PlaceHolder 2"/>
          <p:cNvSpPr>
            <a:spLocks noGrp="1"/>
          </p:cNvSpPr>
          <p:nvPr>
            <p:ph type="body"/>
          </p:nvPr>
        </p:nvSpPr>
        <p:spPr>
          <a:xfrm>
            <a:off x="1218960" y="1701720"/>
            <a:ext cx="50554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181" name="PlaceHolder 3"/>
          <p:cNvSpPr>
            <a:spLocks noGrp="1"/>
          </p:cNvSpPr>
          <p:nvPr>
            <p:ph type="body"/>
          </p:nvPr>
        </p:nvSpPr>
        <p:spPr>
          <a:xfrm>
            <a:off x="6527520" y="1701720"/>
            <a:ext cx="50554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182" name="PlaceHolder 4"/>
          <p:cNvSpPr>
            <a:spLocks noGrp="1"/>
          </p:cNvSpPr>
          <p:nvPr>
            <p:ph type="body"/>
          </p:nvPr>
        </p:nvSpPr>
        <p:spPr>
          <a:xfrm>
            <a:off x="1218960" y="4032360"/>
            <a:ext cx="50554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183" name="PlaceHolder 5"/>
          <p:cNvSpPr>
            <a:spLocks noGrp="1"/>
          </p:cNvSpPr>
          <p:nvPr>
            <p:ph type="body"/>
          </p:nvPr>
        </p:nvSpPr>
        <p:spPr>
          <a:xfrm>
            <a:off x="6527520" y="4032360"/>
            <a:ext cx="50554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1218960" y="274680"/>
            <a:ext cx="10360080" cy="1223640"/>
          </a:xfrm>
          <a:prstGeom prst="rect">
            <a:avLst/>
          </a:prstGeom>
        </p:spPr>
        <p:txBody>
          <a:bodyPr lIns="0" tIns="0" rIns="0" bIns="0" anchor="ctr">
            <a:noAutofit/>
          </a:bodyPr>
          <a:lstStyle/>
          <a:p>
            <a:endParaRPr lang="pt-BR" sz="2400" b="0" strike="noStrike" spc="-1">
              <a:solidFill>
                <a:srgbClr val="FFFFFF"/>
              </a:solidFill>
              <a:latin typeface="Calibri"/>
            </a:endParaRPr>
          </a:p>
        </p:txBody>
      </p:sp>
      <p:sp>
        <p:nvSpPr>
          <p:cNvPr id="185" name="PlaceHolder 2"/>
          <p:cNvSpPr>
            <a:spLocks noGrp="1"/>
          </p:cNvSpPr>
          <p:nvPr>
            <p:ph type="body"/>
          </p:nvPr>
        </p:nvSpPr>
        <p:spPr>
          <a:xfrm>
            <a:off x="1218960" y="1701720"/>
            <a:ext cx="333576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186" name="PlaceHolder 3"/>
          <p:cNvSpPr>
            <a:spLocks noGrp="1"/>
          </p:cNvSpPr>
          <p:nvPr>
            <p:ph type="body"/>
          </p:nvPr>
        </p:nvSpPr>
        <p:spPr>
          <a:xfrm>
            <a:off x="4721760" y="1701720"/>
            <a:ext cx="333576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187" name="PlaceHolder 4"/>
          <p:cNvSpPr>
            <a:spLocks noGrp="1"/>
          </p:cNvSpPr>
          <p:nvPr>
            <p:ph type="body"/>
          </p:nvPr>
        </p:nvSpPr>
        <p:spPr>
          <a:xfrm>
            <a:off x="8224920" y="1701720"/>
            <a:ext cx="333576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188" name="PlaceHolder 5"/>
          <p:cNvSpPr>
            <a:spLocks noGrp="1"/>
          </p:cNvSpPr>
          <p:nvPr>
            <p:ph type="body"/>
          </p:nvPr>
        </p:nvSpPr>
        <p:spPr>
          <a:xfrm>
            <a:off x="1218960" y="4032360"/>
            <a:ext cx="333576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189" name="PlaceHolder 6"/>
          <p:cNvSpPr>
            <a:spLocks noGrp="1"/>
          </p:cNvSpPr>
          <p:nvPr>
            <p:ph type="body"/>
          </p:nvPr>
        </p:nvSpPr>
        <p:spPr>
          <a:xfrm>
            <a:off x="4721760" y="4032360"/>
            <a:ext cx="333576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190" name="PlaceHolder 7"/>
          <p:cNvSpPr>
            <a:spLocks noGrp="1"/>
          </p:cNvSpPr>
          <p:nvPr>
            <p:ph type="body"/>
          </p:nvPr>
        </p:nvSpPr>
        <p:spPr>
          <a:xfrm>
            <a:off x="8224920" y="4032360"/>
            <a:ext cx="3335760" cy="2127960"/>
          </a:xfrm>
          <a:prstGeom prst="rect">
            <a:avLst/>
          </a:prstGeom>
        </p:spPr>
        <p:txBody>
          <a:bodyPr lIns="0" tIns="0" rIns="0" bIns="0">
            <a:normAutofit/>
          </a:bodyPr>
          <a:lstStyle/>
          <a:p>
            <a:endParaRPr lang="pt-BR" sz="2800" b="0" strike="noStrike" spc="-1">
              <a:solidFill>
                <a:srgbClr val="FFFFFF"/>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4" name="PlaceHolder 1"/>
          <p:cNvSpPr>
            <a:spLocks noGrp="1"/>
          </p:cNvSpPr>
          <p:nvPr>
            <p:ph type="title"/>
          </p:nvPr>
        </p:nvSpPr>
        <p:spPr>
          <a:xfrm>
            <a:off x="1218960" y="274680"/>
            <a:ext cx="10360080" cy="1223640"/>
          </a:xfrm>
          <a:prstGeom prst="rect">
            <a:avLst/>
          </a:prstGeom>
        </p:spPr>
        <p:txBody>
          <a:bodyPr lIns="0" tIns="0" rIns="0" bIns="0" anchor="ctr">
            <a:noAutofit/>
          </a:bodyPr>
          <a:lstStyle/>
          <a:p>
            <a:endParaRPr lang="pt-BR" sz="2400" b="0" strike="noStrike" spc="-1">
              <a:solidFill>
                <a:srgbClr val="FFFFFF"/>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5" name="PlaceHolder 1"/>
          <p:cNvSpPr>
            <a:spLocks noGrp="1"/>
          </p:cNvSpPr>
          <p:nvPr>
            <p:ph type="subTitle"/>
          </p:nvPr>
        </p:nvSpPr>
        <p:spPr>
          <a:xfrm>
            <a:off x="1218960" y="274680"/>
            <a:ext cx="10360080" cy="5673240"/>
          </a:xfrm>
          <a:prstGeom prst="rect">
            <a:avLst/>
          </a:prstGeom>
        </p:spPr>
        <p:txBody>
          <a:bodyPr lIns="0" tIns="0" rIns="0" bIns="0" anchor="ctr">
            <a:noAutofit/>
          </a:bodyPr>
          <a:lstStyle/>
          <a:p>
            <a:pPr algn="ctr"/>
            <a:endParaRPr lang="pt-PT"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218960" y="274680"/>
            <a:ext cx="10360080" cy="1223640"/>
          </a:xfrm>
          <a:prstGeom prst="rect">
            <a:avLst/>
          </a:prstGeom>
        </p:spPr>
        <p:txBody>
          <a:bodyPr lIns="0" tIns="0" rIns="0" bIns="0" anchor="ctr">
            <a:noAutofit/>
          </a:bodyPr>
          <a:lstStyle/>
          <a:p>
            <a:endParaRPr lang="pt-BR" sz="2400" b="0" strike="noStrike" spc="-1">
              <a:solidFill>
                <a:srgbClr val="FFFFFF"/>
              </a:solidFill>
              <a:latin typeface="Calibri"/>
            </a:endParaRPr>
          </a:p>
        </p:txBody>
      </p:sp>
      <p:sp>
        <p:nvSpPr>
          <p:cNvPr id="27" name="PlaceHolder 2"/>
          <p:cNvSpPr>
            <a:spLocks noGrp="1"/>
          </p:cNvSpPr>
          <p:nvPr>
            <p:ph type="body"/>
          </p:nvPr>
        </p:nvSpPr>
        <p:spPr>
          <a:xfrm>
            <a:off x="1218960" y="1701720"/>
            <a:ext cx="50554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28" name="PlaceHolder 3"/>
          <p:cNvSpPr>
            <a:spLocks noGrp="1"/>
          </p:cNvSpPr>
          <p:nvPr>
            <p:ph type="body"/>
          </p:nvPr>
        </p:nvSpPr>
        <p:spPr>
          <a:xfrm>
            <a:off x="6527520" y="1701720"/>
            <a:ext cx="5055480" cy="446184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29" name="PlaceHolder 4"/>
          <p:cNvSpPr>
            <a:spLocks noGrp="1"/>
          </p:cNvSpPr>
          <p:nvPr>
            <p:ph type="body"/>
          </p:nvPr>
        </p:nvSpPr>
        <p:spPr>
          <a:xfrm>
            <a:off x="1218960" y="4032360"/>
            <a:ext cx="50554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218960" y="274680"/>
            <a:ext cx="10360080" cy="1223640"/>
          </a:xfrm>
          <a:prstGeom prst="rect">
            <a:avLst/>
          </a:prstGeom>
        </p:spPr>
        <p:txBody>
          <a:bodyPr lIns="0" tIns="0" rIns="0" bIns="0" anchor="ctr">
            <a:noAutofit/>
          </a:bodyPr>
          <a:lstStyle/>
          <a:p>
            <a:endParaRPr lang="pt-BR" sz="2400" b="0" strike="noStrike" spc="-1">
              <a:solidFill>
                <a:srgbClr val="FFFFFF"/>
              </a:solidFill>
              <a:latin typeface="Calibri"/>
            </a:endParaRPr>
          </a:p>
        </p:txBody>
      </p:sp>
      <p:sp>
        <p:nvSpPr>
          <p:cNvPr id="31" name="PlaceHolder 2"/>
          <p:cNvSpPr>
            <a:spLocks noGrp="1"/>
          </p:cNvSpPr>
          <p:nvPr>
            <p:ph type="body"/>
          </p:nvPr>
        </p:nvSpPr>
        <p:spPr>
          <a:xfrm>
            <a:off x="1218960" y="1701720"/>
            <a:ext cx="5055480" cy="446184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32" name="PlaceHolder 3"/>
          <p:cNvSpPr>
            <a:spLocks noGrp="1"/>
          </p:cNvSpPr>
          <p:nvPr>
            <p:ph type="body"/>
          </p:nvPr>
        </p:nvSpPr>
        <p:spPr>
          <a:xfrm>
            <a:off x="6527520" y="1701720"/>
            <a:ext cx="50554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33" name="PlaceHolder 4"/>
          <p:cNvSpPr>
            <a:spLocks noGrp="1"/>
          </p:cNvSpPr>
          <p:nvPr>
            <p:ph type="body"/>
          </p:nvPr>
        </p:nvSpPr>
        <p:spPr>
          <a:xfrm>
            <a:off x="6527520" y="4032360"/>
            <a:ext cx="50554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218960" y="274680"/>
            <a:ext cx="10360080" cy="1223640"/>
          </a:xfrm>
          <a:prstGeom prst="rect">
            <a:avLst/>
          </a:prstGeom>
        </p:spPr>
        <p:txBody>
          <a:bodyPr lIns="0" tIns="0" rIns="0" bIns="0" anchor="ctr">
            <a:noAutofit/>
          </a:bodyPr>
          <a:lstStyle/>
          <a:p>
            <a:endParaRPr lang="pt-BR" sz="2400" b="0" strike="noStrike" spc="-1">
              <a:solidFill>
                <a:srgbClr val="FFFFFF"/>
              </a:solidFill>
              <a:latin typeface="Calibri"/>
            </a:endParaRPr>
          </a:p>
        </p:txBody>
      </p:sp>
      <p:sp>
        <p:nvSpPr>
          <p:cNvPr id="35" name="PlaceHolder 2"/>
          <p:cNvSpPr>
            <a:spLocks noGrp="1"/>
          </p:cNvSpPr>
          <p:nvPr>
            <p:ph type="body"/>
          </p:nvPr>
        </p:nvSpPr>
        <p:spPr>
          <a:xfrm>
            <a:off x="1218960" y="1701720"/>
            <a:ext cx="50554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36" name="PlaceHolder 3"/>
          <p:cNvSpPr>
            <a:spLocks noGrp="1"/>
          </p:cNvSpPr>
          <p:nvPr>
            <p:ph type="body"/>
          </p:nvPr>
        </p:nvSpPr>
        <p:spPr>
          <a:xfrm>
            <a:off x="6527520" y="1701720"/>
            <a:ext cx="50554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37" name="PlaceHolder 4"/>
          <p:cNvSpPr>
            <a:spLocks noGrp="1"/>
          </p:cNvSpPr>
          <p:nvPr>
            <p:ph type="body"/>
          </p:nvPr>
        </p:nvSpPr>
        <p:spPr>
          <a:xfrm>
            <a:off x="1218960" y="4032360"/>
            <a:ext cx="103600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000"/>
            </a:gs>
            <a:gs pos="100000">
              <a:srgbClr val="0E1830"/>
            </a:gs>
          </a:gsLst>
          <a:lin ang="3600000"/>
        </a:gradFill>
        <a:effectLst/>
      </p:bgPr>
    </p:bg>
    <p:spTree>
      <p:nvGrpSpPr>
        <p:cNvPr id="1" name=""/>
        <p:cNvGrpSpPr/>
        <p:nvPr/>
      </p:nvGrpSpPr>
      <p:grpSpPr>
        <a:xfrm>
          <a:off x="0" y="0"/>
          <a:ext cx="0" cy="0"/>
          <a:chOff x="0" y="0"/>
          <a:chExt cx="0" cy="0"/>
        </a:xfrm>
      </p:grpSpPr>
      <p:grpSp>
        <p:nvGrpSpPr>
          <p:cNvPr id="17" name="Group 1"/>
          <p:cNvGrpSpPr/>
          <p:nvPr/>
        </p:nvGrpSpPr>
        <p:grpSpPr>
          <a:xfrm>
            <a:off x="-15840" y="-3240"/>
            <a:ext cx="819720" cy="5229000"/>
            <a:chOff x="-15840" y="-3240"/>
            <a:chExt cx="819720" cy="5229000"/>
          </a:xfrm>
        </p:grpSpPr>
        <p:sp>
          <p:nvSpPr>
            <p:cNvPr id="18" name="CustomShape 2"/>
            <p:cNvSpPr/>
            <p:nvPr/>
          </p:nvSpPr>
          <p:spPr>
            <a:xfrm>
              <a:off x="-12600" y="0"/>
              <a:ext cx="816480" cy="5225760"/>
            </a:xfrm>
            <a:custGeom>
              <a:avLst/>
              <a:gdLst/>
              <a:ahLst/>
              <a:cxnLst/>
              <a:rect l="l" t="t" r="r" b="b"/>
              <a:pathLst>
                <a:path w="612775" h="3919538">
                  <a:moveTo>
                    <a:pt x="0" y="3919538"/>
                  </a:moveTo>
                  <a:lnTo>
                    <a:pt x="612775" y="2984500"/>
                  </a:lnTo>
                  <a:lnTo>
                    <a:pt x="612775" y="0"/>
                  </a:lnTo>
                </a:path>
              </a:pathLst>
            </a:custGeom>
            <a:noFill/>
            <a:ln w="38160">
              <a:solidFill>
                <a:srgbClr val="007373"/>
              </a:solidFill>
            </a:ln>
          </p:spPr>
          <p:style>
            <a:lnRef idx="2">
              <a:schemeClr val="accent1">
                <a:shade val="50000"/>
              </a:schemeClr>
            </a:lnRef>
            <a:fillRef idx="1">
              <a:schemeClr val="accent1"/>
            </a:fillRef>
            <a:effectRef idx="0">
              <a:schemeClr val="accent1"/>
            </a:effectRef>
            <a:fontRef idx="minor"/>
          </p:style>
        </p:sp>
        <p:sp>
          <p:nvSpPr>
            <p:cNvPr id="2" name="CustomShape 3"/>
            <p:cNvSpPr/>
            <p:nvPr/>
          </p:nvSpPr>
          <p:spPr>
            <a:xfrm>
              <a:off x="-15840" y="0"/>
              <a:ext cx="547200" cy="4562280"/>
            </a:xfrm>
            <a:custGeom>
              <a:avLst/>
              <a:gdLst/>
              <a:ahLst/>
              <a:cxnLst/>
              <a:rect l="l" t="t" r="r" b="b"/>
              <a:pathLst>
                <a:path w="410751" h="3421856">
                  <a:moveTo>
                    <a:pt x="0" y="3421856"/>
                  </a:moveTo>
                  <a:lnTo>
                    <a:pt x="410751" y="2798680"/>
                  </a:lnTo>
                  <a:lnTo>
                    <a:pt x="409575" y="0"/>
                  </a:lnTo>
                </a:path>
              </a:pathLst>
            </a:custGeom>
            <a:noFill/>
            <a:ln w="28440">
              <a:solidFill>
                <a:srgbClr val="007373"/>
              </a:solidFill>
            </a:ln>
          </p:spPr>
          <p:style>
            <a:lnRef idx="2">
              <a:schemeClr val="accent1">
                <a:shade val="50000"/>
              </a:schemeClr>
            </a:lnRef>
            <a:fillRef idx="1">
              <a:schemeClr val="accent1"/>
            </a:fillRef>
            <a:effectRef idx="0">
              <a:schemeClr val="accent1"/>
            </a:effectRef>
            <a:fontRef idx="minor"/>
          </p:style>
        </p:sp>
        <p:sp>
          <p:nvSpPr>
            <p:cNvPr id="3" name="CustomShape 4"/>
            <p:cNvSpPr/>
            <p:nvPr/>
          </p:nvSpPr>
          <p:spPr>
            <a:xfrm>
              <a:off x="-9360" y="-3240"/>
              <a:ext cx="318240" cy="3968280"/>
            </a:xfrm>
            <a:custGeom>
              <a:avLst/>
              <a:gdLst/>
              <a:ahLst/>
              <a:cxnLst/>
              <a:rect l="l" t="t" r="r" b="b"/>
              <a:pathLst>
                <a:path w="238919" h="2976561">
                  <a:moveTo>
                    <a:pt x="0" y="2976561"/>
                  </a:moveTo>
                  <a:lnTo>
                    <a:pt x="238919" y="2616170"/>
                  </a:lnTo>
                  <a:cubicBezTo>
                    <a:pt x="238654" y="1744113"/>
                    <a:pt x="238390" y="872057"/>
                    <a:pt x="238125" y="0"/>
                  </a:cubicBezTo>
                </a:path>
              </a:pathLst>
            </a:custGeom>
            <a:noFill/>
            <a:ln>
              <a:solidFill>
                <a:srgbClr val="004D4D"/>
              </a:solidFill>
            </a:ln>
          </p:spPr>
          <p:style>
            <a:lnRef idx="2">
              <a:schemeClr val="accent1">
                <a:shade val="50000"/>
              </a:schemeClr>
            </a:lnRef>
            <a:fillRef idx="1">
              <a:schemeClr val="accent1"/>
            </a:fillRef>
            <a:effectRef idx="0">
              <a:schemeClr val="accent1"/>
            </a:effectRef>
            <a:fontRef idx="minor"/>
          </p:style>
        </p:sp>
      </p:grpSp>
      <p:grpSp>
        <p:nvGrpSpPr>
          <p:cNvPr id="4" name="Group 5"/>
          <p:cNvGrpSpPr/>
          <p:nvPr/>
        </p:nvGrpSpPr>
        <p:grpSpPr>
          <a:xfrm>
            <a:off x="7516440" y="4145040"/>
            <a:ext cx="4686120" cy="2731320"/>
            <a:chOff x="7516440" y="4145040"/>
            <a:chExt cx="4686120" cy="2731320"/>
          </a:xfrm>
        </p:grpSpPr>
        <p:sp>
          <p:nvSpPr>
            <p:cNvPr id="5" name="Line 6"/>
            <p:cNvSpPr/>
            <p:nvPr/>
          </p:nvSpPr>
          <p:spPr>
            <a:xfrm flipV="1">
              <a:off x="7516440" y="4145040"/>
              <a:ext cx="4686120" cy="2716200"/>
            </a:xfrm>
            <a:prstGeom prst="line">
              <a:avLst/>
            </a:prstGeom>
            <a:ln w="38160">
              <a:solidFill>
                <a:srgbClr val="007373"/>
              </a:solidFill>
            </a:ln>
          </p:spPr>
          <p:style>
            <a:lnRef idx="2">
              <a:schemeClr val="accent1">
                <a:shade val="50000"/>
              </a:schemeClr>
            </a:lnRef>
            <a:fillRef idx="1">
              <a:schemeClr val="accent1"/>
            </a:fillRef>
            <a:effectRef idx="0">
              <a:schemeClr val="accent1"/>
            </a:effectRef>
            <a:fontRef idx="minor"/>
          </p:style>
        </p:sp>
        <p:sp>
          <p:nvSpPr>
            <p:cNvPr id="6" name="Line 7"/>
            <p:cNvSpPr/>
            <p:nvPr/>
          </p:nvSpPr>
          <p:spPr>
            <a:xfrm flipV="1">
              <a:off x="8003880" y="4444920"/>
              <a:ext cx="4198680" cy="2431440"/>
            </a:xfrm>
            <a:prstGeom prst="line">
              <a:avLst/>
            </a:prstGeom>
            <a:ln w="28440">
              <a:solidFill>
                <a:srgbClr val="007373"/>
              </a:solidFill>
            </a:ln>
          </p:spPr>
          <p:style>
            <a:lnRef idx="2">
              <a:schemeClr val="accent1">
                <a:shade val="50000"/>
              </a:schemeClr>
            </a:lnRef>
            <a:fillRef idx="1">
              <a:schemeClr val="accent1"/>
            </a:fillRef>
            <a:effectRef idx="0">
              <a:schemeClr val="accent1"/>
            </a:effectRef>
            <a:fontRef idx="minor"/>
          </p:style>
        </p:sp>
        <p:sp>
          <p:nvSpPr>
            <p:cNvPr id="7" name="Line 8"/>
            <p:cNvSpPr/>
            <p:nvPr/>
          </p:nvSpPr>
          <p:spPr>
            <a:xfrm flipV="1">
              <a:off x="8515440" y="4732920"/>
              <a:ext cx="3687120" cy="2133720"/>
            </a:xfrm>
            <a:prstGeom prst="line">
              <a:avLst/>
            </a:prstGeom>
            <a:ln>
              <a:solidFill>
                <a:srgbClr val="004D4D"/>
              </a:solidFill>
            </a:ln>
          </p:spPr>
          <p:style>
            <a:lnRef idx="2">
              <a:schemeClr val="accent1">
                <a:shade val="50000"/>
              </a:schemeClr>
            </a:lnRef>
            <a:fillRef idx="1">
              <a:schemeClr val="accent1"/>
            </a:fillRef>
            <a:effectRef idx="0">
              <a:schemeClr val="accent1"/>
            </a:effectRef>
            <a:fontRef idx="minor"/>
          </p:style>
        </p:sp>
      </p:grpSp>
      <p:grpSp>
        <p:nvGrpSpPr>
          <p:cNvPr id="8" name="Group 9"/>
          <p:cNvGrpSpPr/>
          <p:nvPr/>
        </p:nvGrpSpPr>
        <p:grpSpPr>
          <a:xfrm>
            <a:off x="-9000" y="6057360"/>
            <a:ext cx="5498640" cy="820080"/>
            <a:chOff x="-9000" y="6057360"/>
            <a:chExt cx="5498640" cy="820080"/>
          </a:xfrm>
        </p:grpSpPr>
        <p:sp>
          <p:nvSpPr>
            <p:cNvPr id="9" name="CustomShape 10"/>
            <p:cNvSpPr/>
            <p:nvPr/>
          </p:nvSpPr>
          <p:spPr>
            <a:xfrm rot="16200000">
              <a:off x="2338200" y="3722760"/>
              <a:ext cx="816840" cy="5485680"/>
            </a:xfrm>
            <a:custGeom>
              <a:avLst/>
              <a:gdLst/>
              <a:ahLst/>
              <a:cxnLst/>
              <a:rect l="l" t="t" r="r" b="b"/>
              <a:pathLst>
                <a:path w="612775" h="4115481">
                  <a:moveTo>
                    <a:pt x="0" y="4115481"/>
                  </a:moveTo>
                  <a:lnTo>
                    <a:pt x="612775" y="3180443"/>
                  </a:lnTo>
                  <a:lnTo>
                    <a:pt x="612775" y="0"/>
                  </a:lnTo>
                </a:path>
              </a:pathLst>
            </a:custGeom>
            <a:noFill/>
            <a:ln w="38160">
              <a:solidFill>
                <a:srgbClr val="007373"/>
              </a:solidFill>
            </a:ln>
          </p:spPr>
          <p:style>
            <a:lnRef idx="2">
              <a:schemeClr val="accent1">
                <a:shade val="50000"/>
              </a:schemeClr>
            </a:lnRef>
            <a:fillRef idx="1">
              <a:schemeClr val="accent1"/>
            </a:fillRef>
            <a:effectRef idx="0">
              <a:schemeClr val="accent1"/>
            </a:effectRef>
            <a:fontRef idx="minor"/>
          </p:style>
        </p:sp>
        <p:sp>
          <p:nvSpPr>
            <p:cNvPr id="10" name="CustomShape 11"/>
            <p:cNvSpPr/>
            <p:nvPr/>
          </p:nvSpPr>
          <p:spPr>
            <a:xfrm rot="16200000">
              <a:off x="2138760" y="4190400"/>
              <a:ext cx="547200" cy="4826880"/>
            </a:xfrm>
            <a:custGeom>
              <a:avLst/>
              <a:gdLst/>
              <a:ahLst/>
              <a:cxnLst/>
              <a:rect l="l" t="t" r="r" b="b"/>
              <a:pathLst>
                <a:path w="410751" h="3621427">
                  <a:moveTo>
                    <a:pt x="0" y="3621427"/>
                  </a:moveTo>
                  <a:lnTo>
                    <a:pt x="410751" y="2998251"/>
                  </a:lnTo>
                  <a:cubicBezTo>
                    <a:pt x="410359" y="2065358"/>
                    <a:pt x="406339" y="932893"/>
                    <a:pt x="405947" y="0"/>
                  </a:cubicBezTo>
                </a:path>
              </a:pathLst>
            </a:custGeom>
            <a:noFill/>
            <a:ln w="28440">
              <a:solidFill>
                <a:srgbClr val="007373"/>
              </a:solidFill>
            </a:ln>
          </p:spPr>
          <p:style>
            <a:lnRef idx="2">
              <a:schemeClr val="accent1">
                <a:shade val="50000"/>
              </a:schemeClr>
            </a:lnRef>
            <a:fillRef idx="1">
              <a:schemeClr val="accent1"/>
            </a:fillRef>
            <a:effectRef idx="0">
              <a:schemeClr val="accent1"/>
            </a:effectRef>
            <a:fontRef idx="minor"/>
          </p:style>
        </p:sp>
        <p:sp>
          <p:nvSpPr>
            <p:cNvPr id="11" name="CustomShape 12"/>
            <p:cNvSpPr/>
            <p:nvPr/>
          </p:nvSpPr>
          <p:spPr>
            <a:xfrm rot="16200000">
              <a:off x="1949040" y="4590720"/>
              <a:ext cx="321840" cy="4238280"/>
            </a:xfrm>
            <a:custGeom>
              <a:avLst/>
              <a:gdLst/>
              <a:ahLst/>
              <a:cxnLst/>
              <a:rect l="l" t="t" r="r" b="b"/>
              <a:pathLst>
                <a:path w="241768" h="3179761">
                  <a:moveTo>
                    <a:pt x="0" y="3179761"/>
                  </a:moveTo>
                  <a:lnTo>
                    <a:pt x="238919" y="2819370"/>
                  </a:lnTo>
                  <a:cubicBezTo>
                    <a:pt x="238654" y="1947313"/>
                    <a:pt x="242019" y="872057"/>
                    <a:pt x="241754" y="0"/>
                  </a:cubicBezTo>
                </a:path>
              </a:pathLst>
            </a:custGeom>
            <a:noFill/>
            <a:ln>
              <a:solidFill>
                <a:srgbClr val="004D4D"/>
              </a:solidFill>
            </a:ln>
          </p:spPr>
          <p:style>
            <a:lnRef idx="2">
              <a:schemeClr val="accent1">
                <a:shade val="50000"/>
              </a:schemeClr>
            </a:lnRef>
            <a:fillRef idx="1">
              <a:schemeClr val="accent1"/>
            </a:fillRef>
            <a:effectRef idx="0">
              <a:schemeClr val="accent1"/>
            </a:effectRef>
            <a:fontRef idx="minor"/>
          </p:style>
        </p:sp>
      </p:grpSp>
      <p:sp>
        <p:nvSpPr>
          <p:cNvPr id="12" name="PlaceHolder 13"/>
          <p:cNvSpPr>
            <a:spLocks noGrp="1"/>
          </p:cNvSpPr>
          <p:nvPr>
            <p:ph type="title"/>
          </p:nvPr>
        </p:nvSpPr>
        <p:spPr>
          <a:xfrm>
            <a:off x="1625040" y="584280"/>
            <a:ext cx="8735040" cy="1999800"/>
          </a:xfrm>
          <a:prstGeom prst="rect">
            <a:avLst/>
          </a:prstGeom>
        </p:spPr>
        <p:txBody>
          <a:bodyPr lIns="122040" tIns="60840" rIns="122040" bIns="60840" anchor="b">
            <a:normAutofit/>
          </a:bodyPr>
          <a:lstStyle/>
          <a:p>
            <a:pPr>
              <a:lnSpc>
                <a:spcPct val="90000"/>
              </a:lnSpc>
            </a:pPr>
            <a:r>
              <a:rPr lang="pt-BR" sz="5400" b="0" strike="noStrike" spc="-1">
                <a:solidFill>
                  <a:srgbClr val="FFFFFF"/>
                </a:solidFill>
                <a:latin typeface="Calibri"/>
              </a:rPr>
              <a:t>Clique para editar o título Mestre</a:t>
            </a:r>
          </a:p>
        </p:txBody>
      </p:sp>
      <p:sp>
        <p:nvSpPr>
          <p:cNvPr id="13" name="PlaceHolder 14"/>
          <p:cNvSpPr>
            <a:spLocks noGrp="1"/>
          </p:cNvSpPr>
          <p:nvPr>
            <p:ph type="dt"/>
          </p:nvPr>
        </p:nvSpPr>
        <p:spPr>
          <a:xfrm>
            <a:off x="1218960" y="6356520"/>
            <a:ext cx="2234160" cy="364680"/>
          </a:xfrm>
          <a:prstGeom prst="rect">
            <a:avLst/>
          </a:prstGeom>
        </p:spPr>
        <p:txBody>
          <a:bodyPr lIns="122040" tIns="60840" rIns="122040" bIns="60840" anchor="ctr">
            <a:noAutofit/>
          </a:bodyPr>
          <a:lstStyle/>
          <a:p>
            <a:pPr>
              <a:lnSpc>
                <a:spcPct val="100000"/>
              </a:lnSpc>
            </a:pPr>
            <a:r>
              <a:rPr lang="en-US" sz="1200" b="0" strike="noStrike" spc="-1">
                <a:solidFill>
                  <a:srgbClr val="FFFFFF"/>
                </a:solidFill>
                <a:latin typeface="Calibri"/>
              </a:rPr>
              <a:t>01/08/2016</a:t>
            </a:r>
            <a:endParaRPr lang="pt-PT" sz="1200" b="0" strike="noStrike" spc="-1">
              <a:latin typeface="Times New Roman"/>
            </a:endParaRPr>
          </a:p>
        </p:txBody>
      </p:sp>
      <p:sp>
        <p:nvSpPr>
          <p:cNvPr id="14" name="PlaceHolder 15"/>
          <p:cNvSpPr>
            <a:spLocks noGrp="1"/>
          </p:cNvSpPr>
          <p:nvPr>
            <p:ph type="ftr"/>
          </p:nvPr>
        </p:nvSpPr>
        <p:spPr>
          <a:xfrm>
            <a:off x="3453480" y="6356520"/>
            <a:ext cx="5281560" cy="364680"/>
          </a:xfrm>
          <a:prstGeom prst="rect">
            <a:avLst/>
          </a:prstGeom>
        </p:spPr>
        <p:txBody>
          <a:bodyPr lIns="122040" tIns="60840" rIns="122040" bIns="60840" anchor="ctr">
            <a:noAutofit/>
          </a:bodyPr>
          <a:lstStyle/>
          <a:p>
            <a:endParaRPr lang="pt-PT" sz="2400" b="0" strike="noStrike" spc="-1">
              <a:latin typeface="Times New Roman"/>
            </a:endParaRPr>
          </a:p>
        </p:txBody>
      </p:sp>
      <p:sp>
        <p:nvSpPr>
          <p:cNvPr id="15" name="PlaceHolder 16"/>
          <p:cNvSpPr>
            <a:spLocks noGrp="1"/>
          </p:cNvSpPr>
          <p:nvPr>
            <p:ph type="sldNum"/>
          </p:nvPr>
        </p:nvSpPr>
        <p:spPr>
          <a:xfrm>
            <a:off x="10563480" y="6356520"/>
            <a:ext cx="1015200" cy="364680"/>
          </a:xfrm>
          <a:prstGeom prst="rect">
            <a:avLst/>
          </a:prstGeom>
        </p:spPr>
        <p:txBody>
          <a:bodyPr lIns="122040" tIns="60840" rIns="122040" bIns="60840" anchor="ctr">
            <a:noAutofit/>
          </a:bodyPr>
          <a:lstStyle/>
          <a:p>
            <a:pPr>
              <a:lnSpc>
                <a:spcPct val="100000"/>
              </a:lnSpc>
            </a:pPr>
            <a:fld id="{D9C392A4-4B87-4209-B795-3EEF83BEE53A}" type="slidenum">
              <a:rPr lang="pt-BR" sz="1200" b="0" strike="noStrike" spc="-1">
                <a:solidFill>
                  <a:srgbClr val="FFFFFF"/>
                </a:solidFill>
                <a:latin typeface="Calibri"/>
              </a:rPr>
              <a:t>‹#›</a:t>
            </a:fld>
            <a:endParaRPr lang="pt-PT" sz="1200" b="0" strike="noStrike" spc="-1">
              <a:latin typeface="Times New Roman"/>
            </a:endParaRPr>
          </a:p>
        </p:txBody>
      </p:sp>
      <p:sp>
        <p:nvSpPr>
          <p:cNvPr id="16" name="PlaceHolder 17"/>
          <p:cNvSpPr>
            <a:spLocks noGrp="1"/>
          </p:cNvSpPr>
          <p:nvPr>
            <p:ph type="body"/>
          </p:nvPr>
        </p:nvSpPr>
        <p:spPr>
          <a:xfrm>
            <a:off x="609120" y="1604520"/>
            <a:ext cx="1096956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pt-BR" sz="2800" b="0" strike="noStrike" spc="-1">
                <a:solidFill>
                  <a:srgbClr val="FFFFFF"/>
                </a:solidFill>
                <a:latin typeface="Calibri"/>
              </a:rPr>
              <a:t>Click to edit the outline text format</a:t>
            </a:r>
          </a:p>
          <a:p>
            <a:pPr marL="864000" lvl="1" indent="-324000">
              <a:spcBef>
                <a:spcPts val="1134"/>
              </a:spcBef>
              <a:buClr>
                <a:srgbClr val="FFFFFF"/>
              </a:buClr>
              <a:buSzPct val="75000"/>
              <a:buFont typeface="Symbol" charset="2"/>
              <a:buChar char=""/>
            </a:pPr>
            <a:r>
              <a:rPr lang="pt-BR" sz="2000" b="0" strike="noStrike" spc="-1">
                <a:solidFill>
                  <a:srgbClr val="FFFFFF"/>
                </a:solidFill>
                <a:latin typeface="Calibri"/>
              </a:rPr>
              <a:t>Second Outline Level</a:t>
            </a:r>
          </a:p>
          <a:p>
            <a:pPr marL="1296000" lvl="2" indent="-288000">
              <a:spcBef>
                <a:spcPts val="850"/>
              </a:spcBef>
              <a:buClr>
                <a:srgbClr val="FFFFFF"/>
              </a:buClr>
              <a:buSzPct val="45000"/>
              <a:buFont typeface="Wingdings" charset="2"/>
              <a:buChar char=""/>
            </a:pPr>
            <a:r>
              <a:rPr lang="pt-BR" sz="2000" b="0" strike="noStrike" spc="-1">
                <a:solidFill>
                  <a:srgbClr val="FFFFFF"/>
                </a:solidFill>
                <a:latin typeface="Calibri"/>
              </a:rPr>
              <a:t>Third Outline Level</a:t>
            </a:r>
          </a:p>
          <a:p>
            <a:pPr marL="1728000" lvl="3" indent="-216000">
              <a:spcBef>
                <a:spcPts val="567"/>
              </a:spcBef>
              <a:buClr>
                <a:srgbClr val="FFFFFF"/>
              </a:buClr>
              <a:buSzPct val="75000"/>
              <a:buFont typeface="Symbol" charset="2"/>
              <a:buChar char=""/>
            </a:pPr>
            <a:r>
              <a:rPr lang="pt-BR" sz="2000" b="0" strike="noStrike" spc="-1">
                <a:solidFill>
                  <a:srgbClr val="FFFFFF"/>
                </a:solidFill>
                <a:latin typeface="Calibri"/>
              </a:rPr>
              <a:t>Fourth Outline Level</a:t>
            </a:r>
          </a:p>
          <a:p>
            <a:pPr marL="2160000" lvl="4" indent="-216000">
              <a:spcBef>
                <a:spcPts val="283"/>
              </a:spcBef>
              <a:buClr>
                <a:srgbClr val="FFFFFF"/>
              </a:buClr>
              <a:buSzPct val="45000"/>
              <a:buFont typeface="Wingdings" charset="2"/>
              <a:buChar char=""/>
            </a:pPr>
            <a:r>
              <a:rPr lang="pt-BR" sz="2000" b="0" strike="noStrike" spc="-1">
                <a:solidFill>
                  <a:srgbClr val="FFFFFF"/>
                </a:solidFill>
                <a:latin typeface="Calibri"/>
              </a:rPr>
              <a:t>Fifth Outline Level</a:t>
            </a:r>
          </a:p>
          <a:p>
            <a:pPr marL="2592000" lvl="5" indent="-216000">
              <a:spcBef>
                <a:spcPts val="283"/>
              </a:spcBef>
              <a:buClr>
                <a:srgbClr val="FFFFFF"/>
              </a:buClr>
              <a:buSzPct val="45000"/>
              <a:buFont typeface="Wingdings" charset="2"/>
              <a:buChar char=""/>
            </a:pPr>
            <a:r>
              <a:rPr lang="pt-BR" sz="2000" b="0" strike="noStrike" spc="-1">
                <a:solidFill>
                  <a:srgbClr val="FFFFFF"/>
                </a:solidFill>
                <a:latin typeface="Calibri"/>
              </a:rPr>
              <a:t>Sixth Outline Level</a:t>
            </a:r>
          </a:p>
          <a:p>
            <a:pPr marL="3024000" lvl="6" indent="-216000">
              <a:spcBef>
                <a:spcPts val="283"/>
              </a:spcBef>
              <a:buClr>
                <a:srgbClr val="FFFFFF"/>
              </a:buClr>
              <a:buSzPct val="45000"/>
              <a:buFont typeface="Wingdings" charset="2"/>
              <a:buChar char=""/>
            </a:pPr>
            <a:r>
              <a:rPr lang="pt-BR" sz="2000" b="0" strike="noStrike" spc="-1">
                <a:solidFill>
                  <a:srgbClr val="FFFFFF"/>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000"/>
            </a:gs>
            <a:gs pos="100000">
              <a:srgbClr val="0E1830"/>
            </a:gs>
          </a:gsLst>
          <a:lin ang="3600000"/>
        </a:gradFill>
        <a:effectLst/>
      </p:bgPr>
    </p:bg>
    <p:spTree>
      <p:nvGrpSpPr>
        <p:cNvPr id="1" name=""/>
        <p:cNvGrpSpPr/>
        <p:nvPr/>
      </p:nvGrpSpPr>
      <p:grpSpPr>
        <a:xfrm>
          <a:off x="0" y="0"/>
          <a:ext cx="0" cy="0"/>
          <a:chOff x="0" y="0"/>
          <a:chExt cx="0" cy="0"/>
        </a:xfrm>
      </p:grpSpPr>
      <p:grpSp>
        <p:nvGrpSpPr>
          <p:cNvPr id="53" name="Group 1"/>
          <p:cNvGrpSpPr/>
          <p:nvPr/>
        </p:nvGrpSpPr>
        <p:grpSpPr>
          <a:xfrm>
            <a:off x="-15840" y="-3240"/>
            <a:ext cx="819720" cy="5229000"/>
            <a:chOff x="-15840" y="-3240"/>
            <a:chExt cx="819720" cy="5229000"/>
          </a:xfrm>
        </p:grpSpPr>
        <p:sp>
          <p:nvSpPr>
            <p:cNvPr id="54" name="CustomShape 2"/>
            <p:cNvSpPr/>
            <p:nvPr/>
          </p:nvSpPr>
          <p:spPr>
            <a:xfrm>
              <a:off x="-12600" y="0"/>
              <a:ext cx="816480" cy="5225760"/>
            </a:xfrm>
            <a:custGeom>
              <a:avLst/>
              <a:gdLst/>
              <a:ahLst/>
              <a:cxnLst/>
              <a:rect l="l" t="t" r="r" b="b"/>
              <a:pathLst>
                <a:path w="612775" h="3919538">
                  <a:moveTo>
                    <a:pt x="0" y="3919538"/>
                  </a:moveTo>
                  <a:lnTo>
                    <a:pt x="612775" y="2984500"/>
                  </a:lnTo>
                  <a:lnTo>
                    <a:pt x="612775" y="0"/>
                  </a:lnTo>
                </a:path>
              </a:pathLst>
            </a:custGeom>
            <a:noFill/>
            <a:ln w="38160">
              <a:solidFill>
                <a:srgbClr val="007373"/>
              </a:solidFill>
            </a:ln>
          </p:spPr>
          <p:style>
            <a:lnRef idx="2">
              <a:schemeClr val="accent1">
                <a:shade val="50000"/>
              </a:schemeClr>
            </a:lnRef>
            <a:fillRef idx="1">
              <a:schemeClr val="accent1"/>
            </a:fillRef>
            <a:effectRef idx="0">
              <a:schemeClr val="accent1"/>
            </a:effectRef>
            <a:fontRef idx="minor"/>
          </p:style>
        </p:sp>
        <p:sp>
          <p:nvSpPr>
            <p:cNvPr id="55" name="CustomShape 3"/>
            <p:cNvSpPr/>
            <p:nvPr/>
          </p:nvSpPr>
          <p:spPr>
            <a:xfrm>
              <a:off x="-15840" y="0"/>
              <a:ext cx="547200" cy="4562280"/>
            </a:xfrm>
            <a:custGeom>
              <a:avLst/>
              <a:gdLst/>
              <a:ahLst/>
              <a:cxnLst/>
              <a:rect l="l" t="t" r="r" b="b"/>
              <a:pathLst>
                <a:path w="410751" h="3421856">
                  <a:moveTo>
                    <a:pt x="0" y="3421856"/>
                  </a:moveTo>
                  <a:lnTo>
                    <a:pt x="410751" y="2798680"/>
                  </a:lnTo>
                  <a:lnTo>
                    <a:pt x="409575" y="0"/>
                  </a:lnTo>
                </a:path>
              </a:pathLst>
            </a:custGeom>
            <a:noFill/>
            <a:ln w="28440">
              <a:solidFill>
                <a:srgbClr val="007373"/>
              </a:solidFill>
            </a:ln>
          </p:spPr>
          <p:style>
            <a:lnRef idx="2">
              <a:schemeClr val="accent1">
                <a:shade val="50000"/>
              </a:schemeClr>
            </a:lnRef>
            <a:fillRef idx="1">
              <a:schemeClr val="accent1"/>
            </a:fillRef>
            <a:effectRef idx="0">
              <a:schemeClr val="accent1"/>
            </a:effectRef>
            <a:fontRef idx="minor"/>
          </p:style>
        </p:sp>
        <p:sp>
          <p:nvSpPr>
            <p:cNvPr id="56" name="CustomShape 4"/>
            <p:cNvSpPr/>
            <p:nvPr/>
          </p:nvSpPr>
          <p:spPr>
            <a:xfrm>
              <a:off x="-9360" y="-3240"/>
              <a:ext cx="318240" cy="3968280"/>
            </a:xfrm>
            <a:custGeom>
              <a:avLst/>
              <a:gdLst/>
              <a:ahLst/>
              <a:cxnLst/>
              <a:rect l="l" t="t" r="r" b="b"/>
              <a:pathLst>
                <a:path w="238919" h="2976561">
                  <a:moveTo>
                    <a:pt x="0" y="2976561"/>
                  </a:moveTo>
                  <a:lnTo>
                    <a:pt x="238919" y="2616170"/>
                  </a:lnTo>
                  <a:cubicBezTo>
                    <a:pt x="238654" y="1744113"/>
                    <a:pt x="238390" y="872057"/>
                    <a:pt x="238125" y="0"/>
                  </a:cubicBezTo>
                </a:path>
              </a:pathLst>
            </a:custGeom>
            <a:noFill/>
            <a:ln>
              <a:solidFill>
                <a:srgbClr val="004D4D"/>
              </a:solidFill>
            </a:ln>
          </p:spPr>
          <p:style>
            <a:lnRef idx="2">
              <a:schemeClr val="accent1">
                <a:shade val="50000"/>
              </a:schemeClr>
            </a:lnRef>
            <a:fillRef idx="1">
              <a:schemeClr val="accent1"/>
            </a:fillRef>
            <a:effectRef idx="0">
              <a:schemeClr val="accent1"/>
            </a:effectRef>
            <a:fontRef idx="minor"/>
          </p:style>
        </p:sp>
      </p:grpSp>
      <p:sp>
        <p:nvSpPr>
          <p:cNvPr id="57" name="PlaceHolder 5"/>
          <p:cNvSpPr>
            <a:spLocks noGrp="1"/>
          </p:cNvSpPr>
          <p:nvPr>
            <p:ph type="title"/>
          </p:nvPr>
        </p:nvSpPr>
        <p:spPr>
          <a:xfrm>
            <a:off x="1218960" y="274680"/>
            <a:ext cx="10360080" cy="1223640"/>
          </a:xfrm>
          <a:prstGeom prst="rect">
            <a:avLst/>
          </a:prstGeom>
        </p:spPr>
        <p:txBody>
          <a:bodyPr lIns="122040" tIns="60840" rIns="122040" bIns="60840" anchor="b">
            <a:noAutofit/>
          </a:bodyPr>
          <a:lstStyle/>
          <a:p>
            <a:pPr>
              <a:lnSpc>
                <a:spcPct val="90000"/>
              </a:lnSpc>
            </a:pPr>
            <a:r>
              <a:rPr lang="pt-BR" sz="3600" b="0" strike="noStrike" spc="-1">
                <a:solidFill>
                  <a:srgbClr val="FFFFFF"/>
                </a:solidFill>
                <a:latin typeface="Calibri"/>
              </a:rPr>
              <a:t>Clique para editar o título Mestre</a:t>
            </a:r>
          </a:p>
        </p:txBody>
      </p:sp>
      <p:sp>
        <p:nvSpPr>
          <p:cNvPr id="58" name="PlaceHolder 6"/>
          <p:cNvSpPr>
            <a:spLocks noGrp="1"/>
          </p:cNvSpPr>
          <p:nvPr>
            <p:ph type="body"/>
          </p:nvPr>
        </p:nvSpPr>
        <p:spPr>
          <a:xfrm>
            <a:off x="1218960" y="1701720"/>
            <a:ext cx="10360080" cy="4461840"/>
          </a:xfrm>
          <a:prstGeom prst="rect">
            <a:avLst/>
          </a:prstGeom>
        </p:spPr>
        <p:txBody>
          <a:bodyPr lIns="122040" tIns="60840" rIns="122040" bIns="60840">
            <a:noAutofit/>
          </a:bodyPr>
          <a:lstStyle/>
          <a:p>
            <a:pPr marL="304920" indent="-304560">
              <a:lnSpc>
                <a:spcPct val="90000"/>
              </a:lnSpc>
              <a:spcBef>
                <a:spcPts val="1599"/>
              </a:spcBef>
              <a:buClr>
                <a:srgbClr val="009999"/>
              </a:buClr>
              <a:buFont typeface="Arial"/>
              <a:buChar char="•"/>
            </a:pPr>
            <a:r>
              <a:rPr lang="pt-BR" sz="2800" b="0" strike="noStrike" spc="-1">
                <a:solidFill>
                  <a:srgbClr val="FFFFFF"/>
                </a:solidFill>
                <a:latin typeface="Calibri"/>
              </a:rPr>
              <a:t>Clique para editar os estilos de texto Mestres</a:t>
            </a:r>
          </a:p>
          <a:p>
            <a:pPr marL="609480" lvl="1" indent="-231120">
              <a:lnSpc>
                <a:spcPct val="90000"/>
              </a:lnSpc>
              <a:spcBef>
                <a:spcPts val="799"/>
              </a:spcBef>
              <a:buClr>
                <a:srgbClr val="009999"/>
              </a:buClr>
              <a:buSzPct val="80000"/>
              <a:buFont typeface="Arial"/>
              <a:buChar char="•"/>
            </a:pPr>
            <a:r>
              <a:rPr lang="pt-BR" sz="2400" b="0" strike="noStrike" spc="-1">
                <a:solidFill>
                  <a:srgbClr val="FFFFFF"/>
                </a:solidFill>
                <a:latin typeface="Calibri"/>
              </a:rPr>
              <a:t>Segundo nível</a:t>
            </a:r>
          </a:p>
          <a:p>
            <a:pPr marL="914400" lvl="2" indent="-231120">
              <a:lnSpc>
                <a:spcPct val="90000"/>
              </a:lnSpc>
              <a:spcBef>
                <a:spcPts val="799"/>
              </a:spcBef>
              <a:buClr>
                <a:srgbClr val="009999"/>
              </a:buClr>
              <a:buSzPct val="80000"/>
              <a:buFont typeface="Arial"/>
              <a:buChar char="•"/>
            </a:pPr>
            <a:r>
              <a:rPr lang="pt-BR" sz="2000" b="0" strike="noStrike" spc="-1">
                <a:solidFill>
                  <a:srgbClr val="FFFFFF"/>
                </a:solidFill>
                <a:latin typeface="Calibri"/>
              </a:rPr>
              <a:t>Terceiro nível</a:t>
            </a:r>
          </a:p>
          <a:p>
            <a:pPr marL="1218960" lvl="3" indent="-231120">
              <a:lnSpc>
                <a:spcPct val="90000"/>
              </a:lnSpc>
              <a:spcBef>
                <a:spcPts val="799"/>
              </a:spcBef>
              <a:buClr>
                <a:srgbClr val="009999"/>
              </a:buClr>
              <a:buSzPct val="80000"/>
              <a:buFont typeface="Arial"/>
              <a:buChar char="•"/>
            </a:pPr>
            <a:r>
              <a:rPr lang="pt-BR" sz="2000" b="0" strike="noStrike" spc="-1">
                <a:solidFill>
                  <a:srgbClr val="FFFFFF"/>
                </a:solidFill>
                <a:latin typeface="Calibri"/>
              </a:rPr>
              <a:t>Quarto nível</a:t>
            </a:r>
          </a:p>
          <a:p>
            <a:pPr marL="1523880" lvl="4" indent="-231120">
              <a:lnSpc>
                <a:spcPct val="90000"/>
              </a:lnSpc>
              <a:spcBef>
                <a:spcPts val="799"/>
              </a:spcBef>
              <a:buClr>
                <a:srgbClr val="009999"/>
              </a:buClr>
              <a:buSzPct val="80000"/>
              <a:buFont typeface="Arial"/>
              <a:buChar char="•"/>
            </a:pPr>
            <a:r>
              <a:rPr lang="pt-BR" sz="2000" b="0" strike="noStrike" spc="-1">
                <a:solidFill>
                  <a:srgbClr val="FFFFFF"/>
                </a:solidFill>
                <a:latin typeface="Calibri"/>
              </a:rPr>
              <a:t>Quinto nível</a:t>
            </a:r>
          </a:p>
        </p:txBody>
      </p:sp>
      <p:sp>
        <p:nvSpPr>
          <p:cNvPr id="59" name="PlaceHolder 7"/>
          <p:cNvSpPr>
            <a:spLocks noGrp="1"/>
          </p:cNvSpPr>
          <p:nvPr>
            <p:ph type="dt"/>
          </p:nvPr>
        </p:nvSpPr>
        <p:spPr>
          <a:xfrm>
            <a:off x="1218960" y="6356520"/>
            <a:ext cx="2234160" cy="364680"/>
          </a:xfrm>
          <a:prstGeom prst="rect">
            <a:avLst/>
          </a:prstGeom>
        </p:spPr>
        <p:txBody>
          <a:bodyPr lIns="122040" tIns="60840" rIns="122040" bIns="60840" anchor="ctr">
            <a:noAutofit/>
          </a:bodyPr>
          <a:lstStyle/>
          <a:p>
            <a:pPr>
              <a:lnSpc>
                <a:spcPct val="100000"/>
              </a:lnSpc>
            </a:pPr>
            <a:r>
              <a:rPr lang="en-US" sz="1200" b="0" strike="noStrike" spc="-1">
                <a:solidFill>
                  <a:srgbClr val="FFFFFF"/>
                </a:solidFill>
                <a:latin typeface="Calibri"/>
              </a:rPr>
              <a:t>01/08/2016</a:t>
            </a:r>
            <a:endParaRPr lang="pt-PT" sz="1200" b="0" strike="noStrike" spc="-1">
              <a:latin typeface="Times New Roman"/>
            </a:endParaRPr>
          </a:p>
        </p:txBody>
      </p:sp>
      <p:sp>
        <p:nvSpPr>
          <p:cNvPr id="60" name="PlaceHolder 8"/>
          <p:cNvSpPr>
            <a:spLocks noGrp="1"/>
          </p:cNvSpPr>
          <p:nvPr>
            <p:ph type="ftr"/>
          </p:nvPr>
        </p:nvSpPr>
        <p:spPr>
          <a:xfrm>
            <a:off x="3453480" y="6356520"/>
            <a:ext cx="5281560" cy="364680"/>
          </a:xfrm>
          <a:prstGeom prst="rect">
            <a:avLst/>
          </a:prstGeom>
        </p:spPr>
        <p:txBody>
          <a:bodyPr lIns="122040" tIns="60840" rIns="122040" bIns="60840" anchor="ctr">
            <a:noAutofit/>
          </a:bodyPr>
          <a:lstStyle/>
          <a:p>
            <a:endParaRPr lang="pt-PT" sz="2400" b="0" strike="noStrike" spc="-1">
              <a:latin typeface="Times New Roman"/>
            </a:endParaRPr>
          </a:p>
        </p:txBody>
      </p:sp>
      <p:sp>
        <p:nvSpPr>
          <p:cNvPr id="61" name="PlaceHolder 9"/>
          <p:cNvSpPr>
            <a:spLocks noGrp="1"/>
          </p:cNvSpPr>
          <p:nvPr>
            <p:ph type="sldNum"/>
          </p:nvPr>
        </p:nvSpPr>
        <p:spPr>
          <a:xfrm>
            <a:off x="10563480" y="6356520"/>
            <a:ext cx="1015200" cy="364680"/>
          </a:xfrm>
          <a:prstGeom prst="rect">
            <a:avLst/>
          </a:prstGeom>
        </p:spPr>
        <p:txBody>
          <a:bodyPr lIns="122040" tIns="60840" rIns="122040" bIns="60840" anchor="ctr">
            <a:noAutofit/>
          </a:bodyPr>
          <a:lstStyle/>
          <a:p>
            <a:pPr>
              <a:lnSpc>
                <a:spcPct val="100000"/>
              </a:lnSpc>
            </a:pPr>
            <a:fld id="{21B0458D-6EAD-42BA-9581-1EB40EC6EA59}" type="slidenum">
              <a:rPr lang="pt-BR" sz="1200" b="0" strike="noStrike" spc="-1">
                <a:solidFill>
                  <a:srgbClr val="FFFFFF"/>
                </a:solidFill>
                <a:latin typeface="Calibri"/>
              </a:rPr>
              <a:t>‹#›</a:t>
            </a:fld>
            <a:endParaRPr lang="pt-PT"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000"/>
            </a:gs>
            <a:gs pos="100000">
              <a:srgbClr val="0E1830"/>
            </a:gs>
          </a:gsLst>
          <a:lin ang="3600000"/>
        </a:gradFill>
        <a:effectLst/>
      </p:bgPr>
    </p:bg>
    <p:spTree>
      <p:nvGrpSpPr>
        <p:cNvPr id="1" name=""/>
        <p:cNvGrpSpPr/>
        <p:nvPr/>
      </p:nvGrpSpPr>
      <p:grpSpPr>
        <a:xfrm>
          <a:off x="0" y="0"/>
          <a:ext cx="0" cy="0"/>
          <a:chOff x="0" y="0"/>
          <a:chExt cx="0" cy="0"/>
        </a:xfrm>
      </p:grpSpPr>
      <p:grpSp>
        <p:nvGrpSpPr>
          <p:cNvPr id="98" name="Group 1"/>
          <p:cNvGrpSpPr/>
          <p:nvPr/>
        </p:nvGrpSpPr>
        <p:grpSpPr>
          <a:xfrm>
            <a:off x="-15840" y="-3240"/>
            <a:ext cx="819720" cy="5229000"/>
            <a:chOff x="-15840" y="-3240"/>
            <a:chExt cx="819720" cy="5229000"/>
          </a:xfrm>
        </p:grpSpPr>
        <p:sp>
          <p:nvSpPr>
            <p:cNvPr id="99" name="CustomShape 2"/>
            <p:cNvSpPr/>
            <p:nvPr/>
          </p:nvSpPr>
          <p:spPr>
            <a:xfrm>
              <a:off x="-12600" y="0"/>
              <a:ext cx="816480" cy="5225760"/>
            </a:xfrm>
            <a:custGeom>
              <a:avLst/>
              <a:gdLst/>
              <a:ahLst/>
              <a:cxnLst/>
              <a:rect l="l" t="t" r="r" b="b"/>
              <a:pathLst>
                <a:path w="612775" h="3919538">
                  <a:moveTo>
                    <a:pt x="0" y="3919538"/>
                  </a:moveTo>
                  <a:lnTo>
                    <a:pt x="612775" y="2984500"/>
                  </a:lnTo>
                  <a:lnTo>
                    <a:pt x="612775" y="0"/>
                  </a:lnTo>
                </a:path>
              </a:pathLst>
            </a:custGeom>
            <a:noFill/>
            <a:ln w="38160">
              <a:solidFill>
                <a:srgbClr val="007373"/>
              </a:solidFill>
            </a:ln>
          </p:spPr>
          <p:style>
            <a:lnRef idx="2">
              <a:schemeClr val="accent1">
                <a:shade val="50000"/>
              </a:schemeClr>
            </a:lnRef>
            <a:fillRef idx="1">
              <a:schemeClr val="accent1"/>
            </a:fillRef>
            <a:effectRef idx="0">
              <a:schemeClr val="accent1"/>
            </a:effectRef>
            <a:fontRef idx="minor"/>
          </p:style>
        </p:sp>
        <p:sp>
          <p:nvSpPr>
            <p:cNvPr id="100" name="CustomShape 3"/>
            <p:cNvSpPr/>
            <p:nvPr/>
          </p:nvSpPr>
          <p:spPr>
            <a:xfrm>
              <a:off x="-15840" y="0"/>
              <a:ext cx="547200" cy="4562280"/>
            </a:xfrm>
            <a:custGeom>
              <a:avLst/>
              <a:gdLst/>
              <a:ahLst/>
              <a:cxnLst/>
              <a:rect l="l" t="t" r="r" b="b"/>
              <a:pathLst>
                <a:path w="410751" h="3421856">
                  <a:moveTo>
                    <a:pt x="0" y="3421856"/>
                  </a:moveTo>
                  <a:lnTo>
                    <a:pt x="410751" y="2798680"/>
                  </a:lnTo>
                  <a:lnTo>
                    <a:pt x="409575" y="0"/>
                  </a:lnTo>
                </a:path>
              </a:pathLst>
            </a:custGeom>
            <a:noFill/>
            <a:ln w="28440">
              <a:solidFill>
                <a:srgbClr val="007373"/>
              </a:solidFill>
            </a:ln>
          </p:spPr>
          <p:style>
            <a:lnRef idx="2">
              <a:schemeClr val="accent1">
                <a:shade val="50000"/>
              </a:schemeClr>
            </a:lnRef>
            <a:fillRef idx="1">
              <a:schemeClr val="accent1"/>
            </a:fillRef>
            <a:effectRef idx="0">
              <a:schemeClr val="accent1"/>
            </a:effectRef>
            <a:fontRef idx="minor"/>
          </p:style>
        </p:sp>
        <p:sp>
          <p:nvSpPr>
            <p:cNvPr id="101" name="CustomShape 4"/>
            <p:cNvSpPr/>
            <p:nvPr/>
          </p:nvSpPr>
          <p:spPr>
            <a:xfrm>
              <a:off x="-9360" y="-3240"/>
              <a:ext cx="318240" cy="3968280"/>
            </a:xfrm>
            <a:custGeom>
              <a:avLst/>
              <a:gdLst/>
              <a:ahLst/>
              <a:cxnLst/>
              <a:rect l="l" t="t" r="r" b="b"/>
              <a:pathLst>
                <a:path w="238919" h="2976561">
                  <a:moveTo>
                    <a:pt x="0" y="2976561"/>
                  </a:moveTo>
                  <a:lnTo>
                    <a:pt x="238919" y="2616170"/>
                  </a:lnTo>
                  <a:cubicBezTo>
                    <a:pt x="238654" y="1744113"/>
                    <a:pt x="238390" y="872057"/>
                    <a:pt x="238125" y="0"/>
                  </a:cubicBezTo>
                </a:path>
              </a:pathLst>
            </a:custGeom>
            <a:noFill/>
            <a:ln>
              <a:solidFill>
                <a:srgbClr val="004D4D"/>
              </a:solidFill>
            </a:ln>
          </p:spPr>
          <p:style>
            <a:lnRef idx="2">
              <a:schemeClr val="accent1">
                <a:shade val="50000"/>
              </a:schemeClr>
            </a:lnRef>
            <a:fillRef idx="1">
              <a:schemeClr val="accent1"/>
            </a:fillRef>
            <a:effectRef idx="0">
              <a:schemeClr val="accent1"/>
            </a:effectRef>
            <a:fontRef idx="minor"/>
          </p:style>
        </p:sp>
      </p:grpSp>
      <p:sp>
        <p:nvSpPr>
          <p:cNvPr id="102" name="PlaceHolder 5"/>
          <p:cNvSpPr>
            <a:spLocks noGrp="1"/>
          </p:cNvSpPr>
          <p:nvPr>
            <p:ph type="title"/>
          </p:nvPr>
        </p:nvSpPr>
        <p:spPr>
          <a:xfrm>
            <a:off x="1218960" y="274680"/>
            <a:ext cx="10360080" cy="1223640"/>
          </a:xfrm>
          <a:prstGeom prst="rect">
            <a:avLst/>
          </a:prstGeom>
        </p:spPr>
        <p:txBody>
          <a:bodyPr lIns="122040" tIns="60840" rIns="122040" bIns="60840" anchor="b">
            <a:noAutofit/>
          </a:bodyPr>
          <a:lstStyle/>
          <a:p>
            <a:pPr>
              <a:lnSpc>
                <a:spcPct val="90000"/>
              </a:lnSpc>
            </a:pPr>
            <a:r>
              <a:rPr lang="pt-BR" sz="3600" b="0" strike="noStrike" spc="-1">
                <a:solidFill>
                  <a:srgbClr val="FFFFFF"/>
                </a:solidFill>
                <a:latin typeface="Calibri"/>
              </a:rPr>
              <a:t>Clique para editar o título Mestre</a:t>
            </a:r>
          </a:p>
        </p:txBody>
      </p:sp>
      <p:sp>
        <p:nvSpPr>
          <p:cNvPr id="103" name="PlaceHolder 6"/>
          <p:cNvSpPr>
            <a:spLocks noGrp="1"/>
          </p:cNvSpPr>
          <p:nvPr>
            <p:ph type="dt"/>
          </p:nvPr>
        </p:nvSpPr>
        <p:spPr>
          <a:xfrm>
            <a:off x="1218960" y="6356520"/>
            <a:ext cx="2234160" cy="364680"/>
          </a:xfrm>
          <a:prstGeom prst="rect">
            <a:avLst/>
          </a:prstGeom>
        </p:spPr>
        <p:txBody>
          <a:bodyPr lIns="122040" tIns="60840" rIns="122040" bIns="60840" anchor="ctr">
            <a:noAutofit/>
          </a:bodyPr>
          <a:lstStyle/>
          <a:p>
            <a:pPr>
              <a:lnSpc>
                <a:spcPct val="100000"/>
              </a:lnSpc>
            </a:pPr>
            <a:r>
              <a:rPr lang="en-US" sz="1200" b="0" strike="noStrike" spc="-1">
                <a:solidFill>
                  <a:srgbClr val="FFFFFF"/>
                </a:solidFill>
                <a:latin typeface="Calibri"/>
              </a:rPr>
              <a:t>01/08/2016</a:t>
            </a:r>
            <a:endParaRPr lang="pt-PT" sz="1200" b="0" strike="noStrike" spc="-1">
              <a:latin typeface="Times New Roman"/>
            </a:endParaRPr>
          </a:p>
        </p:txBody>
      </p:sp>
      <p:sp>
        <p:nvSpPr>
          <p:cNvPr id="104" name="PlaceHolder 7"/>
          <p:cNvSpPr>
            <a:spLocks noGrp="1"/>
          </p:cNvSpPr>
          <p:nvPr>
            <p:ph type="ftr"/>
          </p:nvPr>
        </p:nvSpPr>
        <p:spPr>
          <a:xfrm>
            <a:off x="3453480" y="6356520"/>
            <a:ext cx="5281560" cy="364680"/>
          </a:xfrm>
          <a:prstGeom prst="rect">
            <a:avLst/>
          </a:prstGeom>
        </p:spPr>
        <p:txBody>
          <a:bodyPr lIns="122040" tIns="60840" rIns="122040" bIns="60840" anchor="ctr">
            <a:noAutofit/>
          </a:bodyPr>
          <a:lstStyle/>
          <a:p>
            <a:endParaRPr lang="pt-PT" sz="2400" b="0" strike="noStrike" spc="-1">
              <a:latin typeface="Times New Roman"/>
            </a:endParaRPr>
          </a:p>
        </p:txBody>
      </p:sp>
      <p:sp>
        <p:nvSpPr>
          <p:cNvPr id="105" name="PlaceHolder 8"/>
          <p:cNvSpPr>
            <a:spLocks noGrp="1"/>
          </p:cNvSpPr>
          <p:nvPr>
            <p:ph type="sldNum"/>
          </p:nvPr>
        </p:nvSpPr>
        <p:spPr>
          <a:xfrm>
            <a:off x="10563480" y="6356520"/>
            <a:ext cx="1015200" cy="364680"/>
          </a:xfrm>
          <a:prstGeom prst="rect">
            <a:avLst/>
          </a:prstGeom>
        </p:spPr>
        <p:txBody>
          <a:bodyPr lIns="122040" tIns="60840" rIns="122040" bIns="60840" anchor="ctr">
            <a:noAutofit/>
          </a:bodyPr>
          <a:lstStyle/>
          <a:p>
            <a:pPr>
              <a:lnSpc>
                <a:spcPct val="100000"/>
              </a:lnSpc>
            </a:pPr>
            <a:fld id="{EA702157-498B-404C-9AED-C8AE3BCEE318}" type="slidenum">
              <a:rPr lang="pt-BR" sz="1200" b="0" strike="noStrike" spc="-1">
                <a:solidFill>
                  <a:srgbClr val="FFFFFF"/>
                </a:solidFill>
                <a:latin typeface="Calibri"/>
              </a:rPr>
              <a:t>‹#›</a:t>
            </a:fld>
            <a:endParaRPr lang="pt-PT" sz="1200" b="0" strike="noStrike" spc="-1">
              <a:latin typeface="Times New Roman"/>
            </a:endParaRPr>
          </a:p>
        </p:txBody>
      </p:sp>
      <p:sp>
        <p:nvSpPr>
          <p:cNvPr id="106" name="PlaceHolder 9"/>
          <p:cNvSpPr>
            <a:spLocks noGrp="1"/>
          </p:cNvSpPr>
          <p:nvPr>
            <p:ph type="body"/>
          </p:nvPr>
        </p:nvSpPr>
        <p:spPr>
          <a:xfrm>
            <a:off x="609120" y="1604520"/>
            <a:ext cx="1096956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pt-BR" sz="2800" b="0" strike="noStrike" spc="-1">
                <a:solidFill>
                  <a:srgbClr val="FFFFFF"/>
                </a:solidFill>
                <a:latin typeface="Calibri"/>
              </a:rPr>
              <a:t>Click to edit the outline text format</a:t>
            </a:r>
          </a:p>
          <a:p>
            <a:pPr marL="864000" lvl="1" indent="-324000">
              <a:spcBef>
                <a:spcPts val="1134"/>
              </a:spcBef>
              <a:buClr>
                <a:srgbClr val="FFFFFF"/>
              </a:buClr>
              <a:buSzPct val="75000"/>
              <a:buFont typeface="Symbol" charset="2"/>
              <a:buChar char=""/>
            </a:pPr>
            <a:r>
              <a:rPr lang="pt-BR" sz="2000" b="0" strike="noStrike" spc="-1">
                <a:solidFill>
                  <a:srgbClr val="FFFFFF"/>
                </a:solidFill>
                <a:latin typeface="Calibri"/>
              </a:rPr>
              <a:t>Second Outline Level</a:t>
            </a:r>
          </a:p>
          <a:p>
            <a:pPr marL="1296000" lvl="2" indent="-288000">
              <a:spcBef>
                <a:spcPts val="850"/>
              </a:spcBef>
              <a:buClr>
                <a:srgbClr val="FFFFFF"/>
              </a:buClr>
              <a:buSzPct val="45000"/>
              <a:buFont typeface="Wingdings" charset="2"/>
              <a:buChar char=""/>
            </a:pPr>
            <a:r>
              <a:rPr lang="pt-BR" sz="2000" b="0" strike="noStrike" spc="-1">
                <a:solidFill>
                  <a:srgbClr val="FFFFFF"/>
                </a:solidFill>
                <a:latin typeface="Calibri"/>
              </a:rPr>
              <a:t>Third Outline Level</a:t>
            </a:r>
          </a:p>
          <a:p>
            <a:pPr marL="1728000" lvl="3" indent="-216000">
              <a:spcBef>
                <a:spcPts val="567"/>
              </a:spcBef>
              <a:buClr>
                <a:srgbClr val="FFFFFF"/>
              </a:buClr>
              <a:buSzPct val="75000"/>
              <a:buFont typeface="Symbol" charset="2"/>
              <a:buChar char=""/>
            </a:pPr>
            <a:r>
              <a:rPr lang="pt-BR" sz="2000" b="0" strike="noStrike" spc="-1">
                <a:solidFill>
                  <a:srgbClr val="FFFFFF"/>
                </a:solidFill>
                <a:latin typeface="Calibri"/>
              </a:rPr>
              <a:t>Fourth Outline Level</a:t>
            </a:r>
          </a:p>
          <a:p>
            <a:pPr marL="2160000" lvl="4" indent="-216000">
              <a:spcBef>
                <a:spcPts val="283"/>
              </a:spcBef>
              <a:buClr>
                <a:srgbClr val="FFFFFF"/>
              </a:buClr>
              <a:buSzPct val="45000"/>
              <a:buFont typeface="Wingdings" charset="2"/>
              <a:buChar char=""/>
            </a:pPr>
            <a:r>
              <a:rPr lang="pt-BR" sz="2000" b="0" strike="noStrike" spc="-1">
                <a:solidFill>
                  <a:srgbClr val="FFFFFF"/>
                </a:solidFill>
                <a:latin typeface="Calibri"/>
              </a:rPr>
              <a:t>Fifth Outline Level</a:t>
            </a:r>
          </a:p>
          <a:p>
            <a:pPr marL="2592000" lvl="5" indent="-216000">
              <a:spcBef>
                <a:spcPts val="283"/>
              </a:spcBef>
              <a:buClr>
                <a:srgbClr val="FFFFFF"/>
              </a:buClr>
              <a:buSzPct val="45000"/>
              <a:buFont typeface="Wingdings" charset="2"/>
              <a:buChar char=""/>
            </a:pPr>
            <a:r>
              <a:rPr lang="pt-BR" sz="2000" b="0" strike="noStrike" spc="-1">
                <a:solidFill>
                  <a:srgbClr val="FFFFFF"/>
                </a:solidFill>
                <a:latin typeface="Calibri"/>
              </a:rPr>
              <a:t>Sixth Outline Level</a:t>
            </a:r>
          </a:p>
          <a:p>
            <a:pPr marL="3024000" lvl="6" indent="-216000">
              <a:spcBef>
                <a:spcPts val="283"/>
              </a:spcBef>
              <a:buClr>
                <a:srgbClr val="FFFFFF"/>
              </a:buClr>
              <a:buSzPct val="45000"/>
              <a:buFont typeface="Wingdings" charset="2"/>
              <a:buChar char=""/>
            </a:pPr>
            <a:r>
              <a:rPr lang="pt-BR" sz="2000" b="0" strike="noStrike" spc="-1">
                <a:solidFill>
                  <a:srgbClr val="FFFFFF"/>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000"/>
            </a:gs>
            <a:gs pos="100000">
              <a:srgbClr val="0E1830"/>
            </a:gs>
          </a:gsLst>
          <a:lin ang="3600000"/>
        </a:gradFill>
        <a:effectLst/>
      </p:bgPr>
    </p:bg>
    <p:spTree>
      <p:nvGrpSpPr>
        <p:cNvPr id="1" name=""/>
        <p:cNvGrpSpPr/>
        <p:nvPr/>
      </p:nvGrpSpPr>
      <p:grpSpPr>
        <a:xfrm>
          <a:off x="0" y="0"/>
          <a:ext cx="0" cy="0"/>
          <a:chOff x="0" y="0"/>
          <a:chExt cx="0" cy="0"/>
        </a:xfrm>
      </p:grpSpPr>
      <p:grpSp>
        <p:nvGrpSpPr>
          <p:cNvPr id="143" name="Group 1"/>
          <p:cNvGrpSpPr/>
          <p:nvPr/>
        </p:nvGrpSpPr>
        <p:grpSpPr>
          <a:xfrm>
            <a:off x="-15840" y="-3240"/>
            <a:ext cx="819720" cy="5229000"/>
            <a:chOff x="-15840" y="-3240"/>
            <a:chExt cx="819720" cy="5229000"/>
          </a:xfrm>
        </p:grpSpPr>
        <p:sp>
          <p:nvSpPr>
            <p:cNvPr id="144" name="CustomShape 2"/>
            <p:cNvSpPr/>
            <p:nvPr/>
          </p:nvSpPr>
          <p:spPr>
            <a:xfrm>
              <a:off x="-12600" y="0"/>
              <a:ext cx="816480" cy="5225760"/>
            </a:xfrm>
            <a:custGeom>
              <a:avLst/>
              <a:gdLst/>
              <a:ahLst/>
              <a:cxnLst/>
              <a:rect l="l" t="t" r="r" b="b"/>
              <a:pathLst>
                <a:path w="612775" h="3919538">
                  <a:moveTo>
                    <a:pt x="0" y="3919538"/>
                  </a:moveTo>
                  <a:lnTo>
                    <a:pt x="612775" y="2984500"/>
                  </a:lnTo>
                  <a:lnTo>
                    <a:pt x="612775" y="0"/>
                  </a:lnTo>
                </a:path>
              </a:pathLst>
            </a:custGeom>
            <a:noFill/>
            <a:ln w="38160">
              <a:solidFill>
                <a:srgbClr val="007373"/>
              </a:solidFill>
            </a:ln>
          </p:spPr>
          <p:style>
            <a:lnRef idx="2">
              <a:schemeClr val="accent1">
                <a:shade val="50000"/>
              </a:schemeClr>
            </a:lnRef>
            <a:fillRef idx="1">
              <a:schemeClr val="accent1"/>
            </a:fillRef>
            <a:effectRef idx="0">
              <a:schemeClr val="accent1"/>
            </a:effectRef>
            <a:fontRef idx="minor"/>
          </p:style>
        </p:sp>
        <p:sp>
          <p:nvSpPr>
            <p:cNvPr id="145" name="CustomShape 3"/>
            <p:cNvSpPr/>
            <p:nvPr/>
          </p:nvSpPr>
          <p:spPr>
            <a:xfrm>
              <a:off x="-15840" y="0"/>
              <a:ext cx="547200" cy="4562280"/>
            </a:xfrm>
            <a:custGeom>
              <a:avLst/>
              <a:gdLst/>
              <a:ahLst/>
              <a:cxnLst/>
              <a:rect l="l" t="t" r="r" b="b"/>
              <a:pathLst>
                <a:path w="410751" h="3421856">
                  <a:moveTo>
                    <a:pt x="0" y="3421856"/>
                  </a:moveTo>
                  <a:lnTo>
                    <a:pt x="410751" y="2798680"/>
                  </a:lnTo>
                  <a:lnTo>
                    <a:pt x="409575" y="0"/>
                  </a:lnTo>
                </a:path>
              </a:pathLst>
            </a:custGeom>
            <a:noFill/>
            <a:ln w="28440">
              <a:solidFill>
                <a:srgbClr val="007373"/>
              </a:solidFill>
            </a:ln>
          </p:spPr>
          <p:style>
            <a:lnRef idx="2">
              <a:schemeClr val="accent1">
                <a:shade val="50000"/>
              </a:schemeClr>
            </a:lnRef>
            <a:fillRef idx="1">
              <a:schemeClr val="accent1"/>
            </a:fillRef>
            <a:effectRef idx="0">
              <a:schemeClr val="accent1"/>
            </a:effectRef>
            <a:fontRef idx="minor"/>
          </p:style>
        </p:sp>
        <p:sp>
          <p:nvSpPr>
            <p:cNvPr id="146" name="CustomShape 4"/>
            <p:cNvSpPr/>
            <p:nvPr/>
          </p:nvSpPr>
          <p:spPr>
            <a:xfrm>
              <a:off x="-9360" y="-3240"/>
              <a:ext cx="318240" cy="3968280"/>
            </a:xfrm>
            <a:custGeom>
              <a:avLst/>
              <a:gdLst/>
              <a:ahLst/>
              <a:cxnLst/>
              <a:rect l="l" t="t" r="r" b="b"/>
              <a:pathLst>
                <a:path w="238919" h="2976561">
                  <a:moveTo>
                    <a:pt x="0" y="2976561"/>
                  </a:moveTo>
                  <a:lnTo>
                    <a:pt x="238919" y="2616170"/>
                  </a:lnTo>
                  <a:cubicBezTo>
                    <a:pt x="238654" y="1744113"/>
                    <a:pt x="238390" y="872057"/>
                    <a:pt x="238125" y="0"/>
                  </a:cubicBezTo>
                </a:path>
              </a:pathLst>
            </a:custGeom>
            <a:noFill/>
            <a:ln>
              <a:solidFill>
                <a:srgbClr val="004D4D"/>
              </a:solidFill>
            </a:ln>
          </p:spPr>
          <p:style>
            <a:lnRef idx="2">
              <a:schemeClr val="accent1">
                <a:shade val="50000"/>
              </a:schemeClr>
            </a:lnRef>
            <a:fillRef idx="1">
              <a:schemeClr val="accent1"/>
            </a:fillRef>
            <a:effectRef idx="0">
              <a:schemeClr val="accent1"/>
            </a:effectRef>
            <a:fontRef idx="minor"/>
          </p:style>
        </p:sp>
      </p:grpSp>
      <p:sp>
        <p:nvSpPr>
          <p:cNvPr id="147" name="PlaceHolder 5"/>
          <p:cNvSpPr>
            <a:spLocks noGrp="1"/>
          </p:cNvSpPr>
          <p:nvPr>
            <p:ph type="title"/>
          </p:nvPr>
        </p:nvSpPr>
        <p:spPr>
          <a:xfrm>
            <a:off x="1218960" y="274680"/>
            <a:ext cx="10360080" cy="1223640"/>
          </a:xfrm>
          <a:prstGeom prst="rect">
            <a:avLst/>
          </a:prstGeom>
        </p:spPr>
        <p:txBody>
          <a:bodyPr lIns="122040" tIns="60840" rIns="122040" bIns="60840" anchor="b">
            <a:noAutofit/>
          </a:bodyPr>
          <a:lstStyle/>
          <a:p>
            <a:pPr>
              <a:lnSpc>
                <a:spcPct val="90000"/>
              </a:lnSpc>
            </a:pPr>
            <a:r>
              <a:rPr lang="pt-BR" sz="3600" b="0" strike="noStrike" spc="-1">
                <a:solidFill>
                  <a:srgbClr val="FFFFFF"/>
                </a:solidFill>
                <a:latin typeface="Calibri"/>
              </a:rPr>
              <a:t>Clique para editar o título Mestre</a:t>
            </a:r>
          </a:p>
        </p:txBody>
      </p:sp>
      <p:sp>
        <p:nvSpPr>
          <p:cNvPr id="148" name="PlaceHolder 6"/>
          <p:cNvSpPr>
            <a:spLocks noGrp="1"/>
          </p:cNvSpPr>
          <p:nvPr>
            <p:ph type="body"/>
          </p:nvPr>
        </p:nvSpPr>
        <p:spPr>
          <a:xfrm>
            <a:off x="1218960" y="1701720"/>
            <a:ext cx="5082480" cy="914040"/>
          </a:xfrm>
          <a:prstGeom prst="rect">
            <a:avLst/>
          </a:prstGeom>
        </p:spPr>
        <p:txBody>
          <a:bodyPr lIns="122040" tIns="60840" rIns="122040" bIns="60840" anchor="b">
            <a:normAutofit fontScale="59000"/>
          </a:bodyPr>
          <a:lstStyle/>
          <a:p>
            <a:pPr>
              <a:lnSpc>
                <a:spcPct val="90000"/>
              </a:lnSpc>
              <a:tabLst>
                <a:tab pos="0" algn="l"/>
              </a:tabLst>
            </a:pPr>
            <a:r>
              <a:rPr lang="pt-BR" sz="2800" b="0" strike="noStrike" cap="all" spc="199">
                <a:solidFill>
                  <a:srgbClr val="009999"/>
                </a:solidFill>
                <a:latin typeface="Calibri"/>
              </a:rPr>
              <a:t>Clique para editar os estilos de texto Mestres</a:t>
            </a:r>
            <a:endParaRPr lang="pt-BR" sz="2800" b="0" strike="noStrike" spc="-1">
              <a:solidFill>
                <a:srgbClr val="FFFFFF"/>
              </a:solidFill>
              <a:latin typeface="Calibri"/>
            </a:endParaRPr>
          </a:p>
        </p:txBody>
      </p:sp>
      <p:sp>
        <p:nvSpPr>
          <p:cNvPr id="149" name="PlaceHolder 7"/>
          <p:cNvSpPr>
            <a:spLocks noGrp="1"/>
          </p:cNvSpPr>
          <p:nvPr>
            <p:ph type="body"/>
          </p:nvPr>
        </p:nvSpPr>
        <p:spPr>
          <a:xfrm>
            <a:off x="1218960" y="2717640"/>
            <a:ext cx="5078160" cy="3454200"/>
          </a:xfrm>
          <a:prstGeom prst="rect">
            <a:avLst/>
          </a:prstGeom>
        </p:spPr>
        <p:txBody>
          <a:bodyPr lIns="122040" tIns="60840" rIns="122040" bIns="60840">
            <a:noAutofit/>
          </a:bodyPr>
          <a:lstStyle/>
          <a:p>
            <a:pPr marL="304920" indent="-304560">
              <a:lnSpc>
                <a:spcPct val="90000"/>
              </a:lnSpc>
              <a:spcBef>
                <a:spcPts val="1599"/>
              </a:spcBef>
              <a:buClr>
                <a:srgbClr val="009999"/>
              </a:buClr>
              <a:buFont typeface="Arial"/>
              <a:buChar char="•"/>
            </a:pPr>
            <a:r>
              <a:rPr lang="pt-BR" sz="2800" b="0" strike="noStrike" spc="-1">
                <a:solidFill>
                  <a:srgbClr val="FFFFFF"/>
                </a:solidFill>
                <a:latin typeface="Calibri"/>
              </a:rPr>
              <a:t>Clique para editar os estilos de texto Mestres</a:t>
            </a:r>
          </a:p>
          <a:p>
            <a:pPr marL="609480" lvl="1" indent="-231120">
              <a:lnSpc>
                <a:spcPct val="90000"/>
              </a:lnSpc>
              <a:spcBef>
                <a:spcPts val="799"/>
              </a:spcBef>
              <a:buClr>
                <a:srgbClr val="009999"/>
              </a:buClr>
              <a:buSzPct val="80000"/>
              <a:buFont typeface="Arial"/>
              <a:buChar char="•"/>
            </a:pPr>
            <a:r>
              <a:rPr lang="pt-BR" sz="2400" b="0" strike="noStrike" spc="-1">
                <a:solidFill>
                  <a:srgbClr val="FFFFFF"/>
                </a:solidFill>
                <a:latin typeface="Calibri"/>
              </a:rPr>
              <a:t>Segundo nível</a:t>
            </a:r>
          </a:p>
          <a:p>
            <a:pPr marL="914400" lvl="2" indent="-231120">
              <a:lnSpc>
                <a:spcPct val="90000"/>
              </a:lnSpc>
              <a:spcBef>
                <a:spcPts val="799"/>
              </a:spcBef>
              <a:buClr>
                <a:srgbClr val="009999"/>
              </a:buClr>
              <a:buSzPct val="80000"/>
              <a:buFont typeface="Arial"/>
              <a:buChar char="•"/>
            </a:pPr>
            <a:r>
              <a:rPr lang="pt-BR" sz="2000" b="0" strike="noStrike" spc="-1">
                <a:solidFill>
                  <a:srgbClr val="FFFFFF"/>
                </a:solidFill>
                <a:latin typeface="Calibri"/>
              </a:rPr>
              <a:t>Terceiro nível</a:t>
            </a:r>
          </a:p>
          <a:p>
            <a:pPr marL="1218960" lvl="3" indent="-231120">
              <a:lnSpc>
                <a:spcPct val="90000"/>
              </a:lnSpc>
              <a:spcBef>
                <a:spcPts val="799"/>
              </a:spcBef>
              <a:buClr>
                <a:srgbClr val="009999"/>
              </a:buClr>
              <a:buSzPct val="80000"/>
              <a:buFont typeface="Arial"/>
              <a:buChar char="•"/>
            </a:pPr>
            <a:r>
              <a:rPr lang="pt-BR" sz="2000" b="0" strike="noStrike" spc="-1">
                <a:solidFill>
                  <a:srgbClr val="FFFFFF"/>
                </a:solidFill>
                <a:latin typeface="Calibri"/>
              </a:rPr>
              <a:t>Quarto nível</a:t>
            </a:r>
          </a:p>
          <a:p>
            <a:pPr marL="1523880" lvl="4" indent="-231120">
              <a:lnSpc>
                <a:spcPct val="90000"/>
              </a:lnSpc>
              <a:spcBef>
                <a:spcPts val="799"/>
              </a:spcBef>
              <a:buClr>
                <a:srgbClr val="009999"/>
              </a:buClr>
              <a:buSzPct val="80000"/>
              <a:buFont typeface="Arial"/>
              <a:buChar char="•"/>
            </a:pPr>
            <a:r>
              <a:rPr lang="pt-BR" sz="2000" b="0" strike="noStrike" spc="-1">
                <a:solidFill>
                  <a:srgbClr val="FFFFFF"/>
                </a:solidFill>
                <a:latin typeface="Calibri"/>
              </a:rPr>
              <a:t>Quinto nível</a:t>
            </a:r>
          </a:p>
        </p:txBody>
      </p:sp>
      <p:sp>
        <p:nvSpPr>
          <p:cNvPr id="150" name="PlaceHolder 8"/>
          <p:cNvSpPr>
            <a:spLocks noGrp="1"/>
          </p:cNvSpPr>
          <p:nvPr>
            <p:ph type="body"/>
          </p:nvPr>
        </p:nvSpPr>
        <p:spPr>
          <a:xfrm>
            <a:off x="6496560" y="1701720"/>
            <a:ext cx="5082480" cy="914040"/>
          </a:xfrm>
          <a:prstGeom prst="rect">
            <a:avLst/>
          </a:prstGeom>
        </p:spPr>
        <p:txBody>
          <a:bodyPr lIns="122040" tIns="60840" rIns="122040" bIns="60840" anchor="b">
            <a:normAutofit fontScale="59000"/>
          </a:bodyPr>
          <a:lstStyle/>
          <a:p>
            <a:pPr>
              <a:lnSpc>
                <a:spcPct val="90000"/>
              </a:lnSpc>
              <a:tabLst>
                <a:tab pos="0" algn="l"/>
              </a:tabLst>
            </a:pPr>
            <a:r>
              <a:rPr lang="pt-BR" sz="2800" b="0" strike="noStrike" cap="all" spc="199">
                <a:solidFill>
                  <a:srgbClr val="009999"/>
                </a:solidFill>
                <a:latin typeface="Calibri"/>
              </a:rPr>
              <a:t>Clique para editar os estilos de texto Mestres</a:t>
            </a:r>
            <a:endParaRPr lang="pt-BR" sz="2800" b="0" strike="noStrike" spc="-1">
              <a:solidFill>
                <a:srgbClr val="FFFFFF"/>
              </a:solidFill>
              <a:latin typeface="Calibri"/>
            </a:endParaRPr>
          </a:p>
        </p:txBody>
      </p:sp>
      <p:sp>
        <p:nvSpPr>
          <p:cNvPr id="151" name="PlaceHolder 9"/>
          <p:cNvSpPr>
            <a:spLocks noGrp="1"/>
          </p:cNvSpPr>
          <p:nvPr>
            <p:ph type="body"/>
          </p:nvPr>
        </p:nvSpPr>
        <p:spPr>
          <a:xfrm>
            <a:off x="6500880" y="2717640"/>
            <a:ext cx="5078160" cy="3454200"/>
          </a:xfrm>
          <a:prstGeom prst="rect">
            <a:avLst/>
          </a:prstGeom>
        </p:spPr>
        <p:txBody>
          <a:bodyPr lIns="122040" tIns="60840" rIns="122040" bIns="60840">
            <a:noAutofit/>
          </a:bodyPr>
          <a:lstStyle/>
          <a:p>
            <a:pPr marL="304920" indent="-304560">
              <a:lnSpc>
                <a:spcPct val="90000"/>
              </a:lnSpc>
              <a:spcBef>
                <a:spcPts val="1599"/>
              </a:spcBef>
              <a:buClr>
                <a:srgbClr val="009999"/>
              </a:buClr>
              <a:buFont typeface="Arial"/>
              <a:buChar char="•"/>
            </a:pPr>
            <a:r>
              <a:rPr lang="pt-BR" sz="2800" b="0" strike="noStrike" spc="-1">
                <a:solidFill>
                  <a:srgbClr val="FFFFFF"/>
                </a:solidFill>
                <a:latin typeface="Calibri"/>
              </a:rPr>
              <a:t>Clique para editar os estilos de texto Mestres</a:t>
            </a:r>
          </a:p>
          <a:p>
            <a:pPr marL="609480" lvl="1" indent="-231120">
              <a:lnSpc>
                <a:spcPct val="90000"/>
              </a:lnSpc>
              <a:spcBef>
                <a:spcPts val="799"/>
              </a:spcBef>
              <a:buClr>
                <a:srgbClr val="009999"/>
              </a:buClr>
              <a:buSzPct val="80000"/>
              <a:buFont typeface="Arial"/>
              <a:buChar char="•"/>
            </a:pPr>
            <a:r>
              <a:rPr lang="pt-BR" sz="2400" b="0" strike="noStrike" spc="-1">
                <a:solidFill>
                  <a:srgbClr val="FFFFFF"/>
                </a:solidFill>
                <a:latin typeface="Calibri"/>
              </a:rPr>
              <a:t>Segundo nível</a:t>
            </a:r>
          </a:p>
          <a:p>
            <a:pPr marL="914400" lvl="2" indent="-231120">
              <a:lnSpc>
                <a:spcPct val="90000"/>
              </a:lnSpc>
              <a:spcBef>
                <a:spcPts val="799"/>
              </a:spcBef>
              <a:buClr>
                <a:srgbClr val="009999"/>
              </a:buClr>
              <a:buSzPct val="80000"/>
              <a:buFont typeface="Arial"/>
              <a:buChar char="•"/>
            </a:pPr>
            <a:r>
              <a:rPr lang="pt-BR" sz="2000" b="0" strike="noStrike" spc="-1">
                <a:solidFill>
                  <a:srgbClr val="FFFFFF"/>
                </a:solidFill>
                <a:latin typeface="Calibri"/>
              </a:rPr>
              <a:t>Terceiro nível</a:t>
            </a:r>
          </a:p>
          <a:p>
            <a:pPr marL="1218960" lvl="3" indent="-231120">
              <a:lnSpc>
                <a:spcPct val="90000"/>
              </a:lnSpc>
              <a:spcBef>
                <a:spcPts val="799"/>
              </a:spcBef>
              <a:buClr>
                <a:srgbClr val="009999"/>
              </a:buClr>
              <a:buSzPct val="80000"/>
              <a:buFont typeface="Arial"/>
              <a:buChar char="•"/>
            </a:pPr>
            <a:r>
              <a:rPr lang="pt-BR" sz="2000" b="0" strike="noStrike" spc="-1">
                <a:solidFill>
                  <a:srgbClr val="FFFFFF"/>
                </a:solidFill>
                <a:latin typeface="Calibri"/>
              </a:rPr>
              <a:t>Quarto nível</a:t>
            </a:r>
          </a:p>
          <a:p>
            <a:pPr marL="1523880" lvl="4" indent="-231120">
              <a:lnSpc>
                <a:spcPct val="90000"/>
              </a:lnSpc>
              <a:spcBef>
                <a:spcPts val="799"/>
              </a:spcBef>
              <a:buClr>
                <a:srgbClr val="009999"/>
              </a:buClr>
              <a:buSzPct val="80000"/>
              <a:buFont typeface="Arial"/>
              <a:buChar char="•"/>
            </a:pPr>
            <a:r>
              <a:rPr lang="pt-BR" sz="2000" b="0" strike="noStrike" spc="-1">
                <a:solidFill>
                  <a:srgbClr val="FFFFFF"/>
                </a:solidFill>
                <a:latin typeface="Calibri"/>
              </a:rPr>
              <a:t>Quinto nível</a:t>
            </a:r>
          </a:p>
        </p:txBody>
      </p:sp>
      <p:sp>
        <p:nvSpPr>
          <p:cNvPr id="152" name="PlaceHolder 10"/>
          <p:cNvSpPr>
            <a:spLocks noGrp="1"/>
          </p:cNvSpPr>
          <p:nvPr>
            <p:ph type="dt"/>
          </p:nvPr>
        </p:nvSpPr>
        <p:spPr>
          <a:xfrm>
            <a:off x="1218960" y="6356520"/>
            <a:ext cx="2234160" cy="364680"/>
          </a:xfrm>
          <a:prstGeom prst="rect">
            <a:avLst/>
          </a:prstGeom>
        </p:spPr>
        <p:txBody>
          <a:bodyPr lIns="122040" tIns="60840" rIns="122040" bIns="60840" anchor="ctr">
            <a:noAutofit/>
          </a:bodyPr>
          <a:lstStyle/>
          <a:p>
            <a:pPr>
              <a:lnSpc>
                <a:spcPct val="100000"/>
              </a:lnSpc>
            </a:pPr>
            <a:r>
              <a:rPr lang="en-US" sz="1200" b="0" strike="noStrike" spc="-1">
                <a:solidFill>
                  <a:srgbClr val="FFFFFF"/>
                </a:solidFill>
                <a:latin typeface="Calibri"/>
              </a:rPr>
              <a:t>01/08/2016</a:t>
            </a:r>
            <a:endParaRPr lang="pt-PT" sz="1200" b="0" strike="noStrike" spc="-1">
              <a:latin typeface="Times New Roman"/>
            </a:endParaRPr>
          </a:p>
        </p:txBody>
      </p:sp>
      <p:sp>
        <p:nvSpPr>
          <p:cNvPr id="153" name="PlaceHolder 11"/>
          <p:cNvSpPr>
            <a:spLocks noGrp="1"/>
          </p:cNvSpPr>
          <p:nvPr>
            <p:ph type="ftr"/>
          </p:nvPr>
        </p:nvSpPr>
        <p:spPr>
          <a:xfrm>
            <a:off x="3453480" y="6356520"/>
            <a:ext cx="5281560" cy="364680"/>
          </a:xfrm>
          <a:prstGeom prst="rect">
            <a:avLst/>
          </a:prstGeom>
        </p:spPr>
        <p:txBody>
          <a:bodyPr lIns="122040" tIns="60840" rIns="122040" bIns="60840" anchor="ctr">
            <a:noAutofit/>
          </a:bodyPr>
          <a:lstStyle/>
          <a:p>
            <a:endParaRPr lang="pt-PT" sz="2400" b="0" strike="noStrike" spc="-1">
              <a:latin typeface="Times New Roman"/>
            </a:endParaRPr>
          </a:p>
        </p:txBody>
      </p:sp>
      <p:sp>
        <p:nvSpPr>
          <p:cNvPr id="154" name="PlaceHolder 12"/>
          <p:cNvSpPr>
            <a:spLocks noGrp="1"/>
          </p:cNvSpPr>
          <p:nvPr>
            <p:ph type="sldNum"/>
          </p:nvPr>
        </p:nvSpPr>
        <p:spPr>
          <a:xfrm>
            <a:off x="10563480" y="6356520"/>
            <a:ext cx="1015200" cy="364680"/>
          </a:xfrm>
          <a:prstGeom prst="rect">
            <a:avLst/>
          </a:prstGeom>
        </p:spPr>
        <p:txBody>
          <a:bodyPr lIns="122040" tIns="60840" rIns="122040" bIns="60840" anchor="ctr">
            <a:noAutofit/>
          </a:bodyPr>
          <a:lstStyle/>
          <a:p>
            <a:pPr>
              <a:lnSpc>
                <a:spcPct val="100000"/>
              </a:lnSpc>
            </a:pPr>
            <a:fld id="{9E59EFD3-180F-4437-A853-CB65B8258B99}" type="slidenum">
              <a:rPr lang="pt-BR" sz="1200" b="0" strike="noStrike" spc="-1">
                <a:solidFill>
                  <a:srgbClr val="FFFFFF"/>
                </a:solidFill>
                <a:latin typeface="Calibri"/>
              </a:rPr>
              <a:t>‹#›</a:t>
            </a:fld>
            <a:endParaRPr lang="pt-PT"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hyperlink" Target="https://www.lexalytics.com/lexablog/context-analysis-nlp" TargetMode="External"/><Relationship Id="rId2" Type="http://schemas.openxmlformats.org/officeDocument/2006/relationships/hyperlink" Target="https://cs230.stanford.edu/blog/split/" TargetMode="External"/><Relationship Id="rId1" Type="http://schemas.openxmlformats.org/officeDocument/2006/relationships/slideLayout" Target="../slideLayouts/slideLayout13.xml"/><Relationship Id="rId6" Type="http://schemas.openxmlformats.org/officeDocument/2006/relationships/hyperlink" Target="https://scikit-learn.org/stable/auto_examples/neural_networks/plot_mlp_training_curves.html" TargetMode="External"/><Relationship Id="rId5" Type="http://schemas.openxmlformats.org/officeDocument/2006/relationships/hyperlink" Target="https://arxiv.org/pdf/2104.10336v1.pdf" TargetMode="External"/><Relationship Id="rId4" Type="http://schemas.openxmlformats.org/officeDocument/2006/relationships/hyperlink" Target="https://machinelearningmastery.com/smote-oversampling-for-imbalanced-classificati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extShape 1"/>
          <p:cNvSpPr txBox="1"/>
          <p:nvPr/>
        </p:nvSpPr>
        <p:spPr>
          <a:xfrm>
            <a:off x="2350080" y="596520"/>
            <a:ext cx="8735040" cy="1999800"/>
          </a:xfrm>
          <a:prstGeom prst="rect">
            <a:avLst/>
          </a:prstGeom>
          <a:noFill/>
          <a:ln>
            <a:noFill/>
          </a:ln>
        </p:spPr>
        <p:txBody>
          <a:bodyPr lIns="122040" tIns="60840" rIns="122040" bIns="60840" anchor="b">
            <a:noAutofit/>
          </a:bodyPr>
          <a:lstStyle/>
          <a:p>
            <a:pPr>
              <a:lnSpc>
                <a:spcPct val="90000"/>
              </a:lnSpc>
            </a:pPr>
            <a:r>
              <a:rPr lang="pt-PT" sz="5400" b="0" strike="noStrike" spc="-1">
                <a:solidFill>
                  <a:srgbClr val="FFFFFF"/>
                </a:solidFill>
                <a:latin typeface="Calibri"/>
              </a:rPr>
              <a:t>Artificial Intelligence</a:t>
            </a:r>
            <a:endParaRPr lang="pt-BR" sz="5400" b="0" strike="noStrike" spc="-1">
              <a:solidFill>
                <a:srgbClr val="FFFFFF"/>
              </a:solidFill>
              <a:latin typeface="Calibri"/>
            </a:endParaRPr>
          </a:p>
        </p:txBody>
      </p:sp>
      <p:sp>
        <p:nvSpPr>
          <p:cNvPr id="192" name="TextShape 2"/>
          <p:cNvSpPr txBox="1"/>
          <p:nvPr/>
        </p:nvSpPr>
        <p:spPr>
          <a:xfrm>
            <a:off x="2494080" y="2495520"/>
            <a:ext cx="8735040" cy="1752120"/>
          </a:xfrm>
          <a:prstGeom prst="rect">
            <a:avLst/>
          </a:prstGeom>
          <a:noFill/>
          <a:ln>
            <a:noFill/>
          </a:ln>
        </p:spPr>
        <p:txBody>
          <a:bodyPr lIns="122040" tIns="60840" rIns="122040" bIns="60840">
            <a:noAutofit/>
          </a:bodyPr>
          <a:lstStyle/>
          <a:p>
            <a:pPr>
              <a:lnSpc>
                <a:spcPct val="90000"/>
              </a:lnSpc>
              <a:tabLst>
                <a:tab pos="0" algn="l"/>
              </a:tabLst>
            </a:pPr>
            <a:r>
              <a:rPr lang="en-GB" sz="2800" b="0" strike="noStrike" cap="all" spc="199">
                <a:solidFill>
                  <a:srgbClr val="009999"/>
                </a:solidFill>
                <a:latin typeface="Calibri"/>
              </a:rPr>
              <a:t> Assignment</a:t>
            </a:r>
            <a:r>
              <a:rPr lang="pt-PT" sz="2800" b="0" strike="noStrike" cap="all" spc="199">
                <a:solidFill>
                  <a:srgbClr val="009999"/>
                </a:solidFill>
                <a:latin typeface="Calibri"/>
              </a:rPr>
              <a:t> 2 – </a:t>
            </a:r>
            <a:r>
              <a:rPr lang="pt-BR" sz="2800" b="0" strike="noStrike" cap="all" spc="199">
                <a:solidFill>
                  <a:srgbClr val="009999"/>
                </a:solidFill>
                <a:latin typeface="Calibri"/>
              </a:rPr>
              <a:t>Final delivery</a:t>
            </a:r>
            <a:endParaRPr lang="pt-PT" sz="2800" b="0" strike="noStrike" spc="-1">
              <a:latin typeface="Arial"/>
            </a:endParaRPr>
          </a:p>
        </p:txBody>
      </p:sp>
      <p:sp>
        <p:nvSpPr>
          <p:cNvPr id="193" name="CustomShape 3"/>
          <p:cNvSpPr/>
          <p:nvPr/>
        </p:nvSpPr>
        <p:spPr>
          <a:xfrm>
            <a:off x="984600" y="3789000"/>
            <a:ext cx="7216560" cy="3075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2800" b="0" strike="noStrike" spc="-1">
                <a:solidFill>
                  <a:srgbClr val="FFFFFF"/>
                </a:solidFill>
                <a:latin typeface="Calibri"/>
              </a:rPr>
              <a:t>Group 07</a:t>
            </a:r>
            <a:endParaRPr lang="pt-PT" sz="2800" b="0" strike="noStrike" spc="-1">
              <a:latin typeface="Arial"/>
            </a:endParaRPr>
          </a:p>
          <a:p>
            <a:pPr>
              <a:lnSpc>
                <a:spcPct val="100000"/>
              </a:lnSpc>
            </a:pPr>
            <a:endParaRPr lang="pt-PT" sz="2800" b="0" strike="noStrike" spc="-1">
              <a:latin typeface="Arial"/>
            </a:endParaRPr>
          </a:p>
          <a:p>
            <a:pPr>
              <a:lnSpc>
                <a:spcPct val="100000"/>
              </a:lnSpc>
            </a:pPr>
            <a:r>
              <a:rPr lang="en-GB" sz="2800" b="0" strike="noStrike" spc="-1">
                <a:solidFill>
                  <a:srgbClr val="FFFFFF"/>
                </a:solidFill>
                <a:latin typeface="Calibri"/>
              </a:rPr>
              <a:t>Carolina Rosemback Guilhermino, up201800171</a:t>
            </a:r>
            <a:endParaRPr lang="pt-PT" sz="2800" b="0" strike="noStrike" spc="-1">
              <a:latin typeface="Arial"/>
            </a:endParaRPr>
          </a:p>
          <a:p>
            <a:pPr>
              <a:lnSpc>
                <a:spcPct val="100000"/>
              </a:lnSpc>
            </a:pPr>
            <a:r>
              <a:rPr lang="en-GB" sz="2800" b="0" strike="noStrike" spc="-1">
                <a:solidFill>
                  <a:srgbClr val="FFFFFF"/>
                </a:solidFill>
                <a:latin typeface="Calibri"/>
              </a:rPr>
              <a:t>José Eduardo Henriques, up201806372</a:t>
            </a:r>
            <a:endParaRPr lang="pt-PT" sz="2800" b="0" strike="noStrike" spc="-1">
              <a:latin typeface="Arial"/>
            </a:endParaRPr>
          </a:p>
          <a:p>
            <a:pPr>
              <a:lnSpc>
                <a:spcPct val="100000"/>
              </a:lnSpc>
            </a:pPr>
            <a:r>
              <a:rPr lang="en-GB" sz="2800" b="0" strike="noStrike" spc="-1">
                <a:solidFill>
                  <a:srgbClr val="FFFFFF"/>
                </a:solidFill>
                <a:latin typeface="Calibri"/>
              </a:rPr>
              <a:t>Miguel Carreira Neves, up201608657</a:t>
            </a:r>
            <a:endParaRPr lang="pt-PT" sz="2800" b="0" strike="noStrike" spc="-1">
              <a:latin typeface="Arial"/>
            </a:endParaRPr>
          </a:p>
          <a:p>
            <a:pPr>
              <a:lnSpc>
                <a:spcPct val="100000"/>
              </a:lnSpc>
            </a:pPr>
            <a:endParaRPr lang="pt-PT" sz="2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TextShape 1"/>
          <p:cNvSpPr txBox="1"/>
          <p:nvPr/>
        </p:nvSpPr>
        <p:spPr>
          <a:xfrm>
            <a:off x="1218960" y="274680"/>
            <a:ext cx="10360080" cy="1223640"/>
          </a:xfrm>
          <a:prstGeom prst="rect">
            <a:avLst/>
          </a:prstGeom>
          <a:noFill/>
          <a:ln>
            <a:noFill/>
          </a:ln>
        </p:spPr>
        <p:txBody>
          <a:bodyPr lIns="122040" tIns="60840" rIns="122040" bIns="60840" anchor="b">
            <a:noAutofit/>
          </a:bodyPr>
          <a:lstStyle/>
          <a:p>
            <a:pPr>
              <a:lnSpc>
                <a:spcPct val="90000"/>
              </a:lnSpc>
            </a:pPr>
            <a:r>
              <a:rPr lang="en-GB" sz="3600" b="1" strike="noStrike" spc="-1" dirty="0">
                <a:solidFill>
                  <a:srgbClr val="FFFFFF"/>
                </a:solidFill>
                <a:latin typeface="Calibri"/>
              </a:rPr>
              <a:t>Project Specification</a:t>
            </a:r>
            <a:endParaRPr lang="pt-BR" sz="3600" b="0" strike="noStrike" spc="-1" dirty="0">
              <a:solidFill>
                <a:srgbClr val="FFFFFF"/>
              </a:solidFill>
              <a:latin typeface="Calibri"/>
            </a:endParaRPr>
          </a:p>
        </p:txBody>
      </p:sp>
      <p:sp>
        <p:nvSpPr>
          <p:cNvPr id="195" name="TextShape 2"/>
          <p:cNvSpPr txBox="1"/>
          <p:nvPr/>
        </p:nvSpPr>
        <p:spPr>
          <a:xfrm>
            <a:off x="914372" y="1861976"/>
            <a:ext cx="10360080" cy="4461840"/>
          </a:xfrm>
          <a:prstGeom prst="rect">
            <a:avLst/>
          </a:prstGeom>
          <a:noFill/>
          <a:ln>
            <a:noFill/>
          </a:ln>
        </p:spPr>
        <p:txBody>
          <a:bodyPr lIns="122040" tIns="60840" rIns="122040" bIns="60840">
            <a:normAutofit fontScale="37500" lnSpcReduction="20000"/>
          </a:bodyPr>
          <a:lstStyle/>
          <a:p>
            <a:pPr>
              <a:lnSpc>
                <a:spcPct val="120000"/>
              </a:lnSpc>
              <a:spcBef>
                <a:spcPts val="1599"/>
              </a:spcBef>
              <a:tabLst>
                <a:tab pos="0" algn="l"/>
              </a:tabLst>
            </a:pPr>
            <a:r>
              <a:rPr lang="en-US" sz="4800" b="0" strike="noStrike" spc="-1" dirty="0">
                <a:solidFill>
                  <a:srgbClr val="FFFFFF"/>
                </a:solidFill>
                <a:latin typeface="Calibri"/>
              </a:rPr>
              <a:t>Natural Language Processing (NLP Problems): Detecting Offense</a:t>
            </a:r>
            <a:endParaRPr lang="pt-BR" sz="4800" b="0" strike="noStrike" spc="-1" dirty="0">
              <a:solidFill>
                <a:srgbClr val="FFFFFF"/>
              </a:solidFill>
              <a:latin typeface="Calibri"/>
            </a:endParaRPr>
          </a:p>
          <a:p>
            <a:pPr>
              <a:lnSpc>
                <a:spcPct val="120000"/>
              </a:lnSpc>
              <a:spcBef>
                <a:spcPts val="1599"/>
              </a:spcBef>
              <a:tabLst>
                <a:tab pos="0" algn="l"/>
              </a:tabLst>
            </a:pPr>
            <a:r>
              <a:rPr lang="en-GB" sz="4800" b="0" strike="noStrike" spc="-1" dirty="0">
                <a:solidFill>
                  <a:srgbClr val="FFFFFF"/>
                </a:solidFill>
                <a:latin typeface="Calibri"/>
              </a:rPr>
              <a:t>In an NLP Problem, the textual data should be processed and transformed into appropriate datasets. Then, an initial exploratory data analysis should be carried out, along with different pre-processing and feature engineering techniques. The employed machine learning algorithms should be tested and compared (performance during learning, confusion matrix, precision, recall, accuracy, F1 measure) and the time spent to train/test the models.</a:t>
            </a:r>
            <a:endParaRPr lang="pt-BR" sz="4800" b="0" strike="noStrike" spc="-1" dirty="0">
              <a:solidFill>
                <a:srgbClr val="FFFFFF"/>
              </a:solidFill>
              <a:latin typeface="Calibri"/>
            </a:endParaRPr>
          </a:p>
          <a:p>
            <a:pPr>
              <a:lnSpc>
                <a:spcPct val="120000"/>
              </a:lnSpc>
              <a:spcBef>
                <a:spcPts val="1599"/>
              </a:spcBef>
              <a:tabLst>
                <a:tab pos="0" algn="l"/>
              </a:tabLst>
            </a:pPr>
            <a:r>
              <a:rPr lang="en-US" sz="4800" b="0" strike="noStrike" spc="-1" dirty="0">
                <a:solidFill>
                  <a:srgbClr val="FFFFFF"/>
                </a:solidFill>
                <a:latin typeface="Calibri"/>
              </a:rPr>
              <a:t>This project aims to identify how offensive a given text is, by attributing a score from </a:t>
            </a:r>
            <a:r>
              <a:rPr lang="en-US" sz="4800" spc="-1" dirty="0">
                <a:solidFill>
                  <a:srgbClr val="FFFFFF"/>
                </a:solidFill>
                <a:latin typeface="Calibri"/>
              </a:rPr>
              <a:t>(higher score =&gt; more offen</a:t>
            </a:r>
            <a:r>
              <a:rPr lang="en-US" sz="4800" b="0" strike="noStrike" spc="-1" dirty="0">
                <a:solidFill>
                  <a:srgbClr val="FFFFFF"/>
                </a:solidFill>
                <a:latin typeface="Calibri"/>
              </a:rPr>
              <a:t>sive).</a:t>
            </a:r>
            <a:endParaRPr lang="pt-BR" sz="4800" b="0" strike="noStrike" spc="-1" dirty="0">
              <a:solidFill>
                <a:srgbClr val="FFFFFF"/>
              </a:solidFill>
              <a:latin typeface="Calibri"/>
            </a:endParaRPr>
          </a:p>
          <a:p>
            <a:pPr>
              <a:lnSpc>
                <a:spcPct val="120000"/>
              </a:lnSpc>
              <a:spcBef>
                <a:spcPts val="1599"/>
              </a:spcBef>
              <a:tabLst>
                <a:tab pos="0" algn="l"/>
              </a:tabLst>
            </a:pPr>
            <a:r>
              <a:rPr lang="en-US" sz="4800" b="0" strike="noStrike" spc="-1" dirty="0">
                <a:solidFill>
                  <a:srgbClr val="FFFFFF"/>
                </a:solidFill>
                <a:latin typeface="Calibri"/>
              </a:rPr>
              <a:t>The test file contains 9000 labels and ratings from a balanced set of age groups from 18-70. The annotators also represented a variety of genders, political stances and income levels. </a:t>
            </a:r>
            <a:endParaRPr lang="pt-BR" sz="4800" b="0" strike="noStrike" spc="-1" dirty="0">
              <a:solidFill>
                <a:srgbClr val="FFFFFF"/>
              </a:solidFill>
              <a:latin typeface="Calibri"/>
            </a:endParaRPr>
          </a:p>
          <a:p>
            <a:pPr>
              <a:lnSpc>
                <a:spcPct val="90000"/>
              </a:lnSpc>
              <a:spcBef>
                <a:spcPts val="1599"/>
              </a:spcBef>
              <a:tabLst>
                <a:tab pos="0" algn="l"/>
              </a:tabLst>
            </a:pPr>
            <a:endParaRPr lang="pt-BR" sz="2800" b="0" strike="noStrike" spc="-1" dirty="0">
              <a:solidFill>
                <a:srgbClr val="FFFFFF"/>
              </a:solidFill>
              <a:latin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TextShape 1"/>
          <p:cNvSpPr txBox="1"/>
          <p:nvPr/>
        </p:nvSpPr>
        <p:spPr>
          <a:xfrm>
            <a:off x="1218960" y="274680"/>
            <a:ext cx="10360080" cy="1223640"/>
          </a:xfrm>
          <a:prstGeom prst="rect">
            <a:avLst/>
          </a:prstGeom>
          <a:noFill/>
          <a:ln>
            <a:noFill/>
          </a:ln>
        </p:spPr>
        <p:txBody>
          <a:bodyPr lIns="122040" tIns="60840" rIns="122040" bIns="60840" anchor="b">
            <a:noAutofit/>
          </a:bodyPr>
          <a:lstStyle/>
          <a:p>
            <a:pPr>
              <a:lnSpc>
                <a:spcPct val="90000"/>
              </a:lnSpc>
            </a:pPr>
            <a:r>
              <a:rPr lang="en-GB" sz="3600" b="1" strike="noStrike" spc="-1">
                <a:solidFill>
                  <a:srgbClr val="FFFFFF"/>
                </a:solidFill>
                <a:latin typeface="Calibri"/>
              </a:rPr>
              <a:t>Related Work</a:t>
            </a:r>
            <a:endParaRPr lang="pt-BR" sz="3600" b="0" strike="noStrike" spc="-1">
              <a:solidFill>
                <a:srgbClr val="FFFFFF"/>
              </a:solidFill>
              <a:latin typeface="Calibri"/>
            </a:endParaRPr>
          </a:p>
        </p:txBody>
      </p:sp>
      <p:sp>
        <p:nvSpPr>
          <p:cNvPr id="197" name="TextShape 2"/>
          <p:cNvSpPr txBox="1"/>
          <p:nvPr/>
        </p:nvSpPr>
        <p:spPr>
          <a:xfrm>
            <a:off x="1172160" y="1730160"/>
            <a:ext cx="10131840" cy="4461840"/>
          </a:xfrm>
          <a:prstGeom prst="rect">
            <a:avLst/>
          </a:prstGeom>
          <a:noFill/>
          <a:ln>
            <a:noFill/>
          </a:ln>
        </p:spPr>
        <p:txBody>
          <a:bodyPr lIns="122040" tIns="60840" rIns="122040" bIns="60840">
            <a:normAutofit/>
          </a:bodyPr>
          <a:lstStyle/>
          <a:p>
            <a:pPr marL="304920" indent="-304560">
              <a:lnSpc>
                <a:spcPct val="90000"/>
              </a:lnSpc>
              <a:spcBef>
                <a:spcPts val="1599"/>
              </a:spcBef>
              <a:buClr>
                <a:srgbClr val="009999"/>
              </a:buClr>
              <a:buFont typeface="Arial"/>
              <a:buChar char="•"/>
            </a:pPr>
            <a:r>
              <a:rPr lang="en-GB" sz="1800" b="0" strike="noStrike" spc="-1" dirty="0">
                <a:solidFill>
                  <a:srgbClr val="FFFFFF"/>
                </a:solidFill>
                <a:latin typeface="Calibri"/>
              </a:rPr>
              <a:t>Splitting into train, dev and test sets: </a:t>
            </a:r>
            <a:r>
              <a:rPr lang="en-GB" sz="1800" b="0" strike="noStrike" spc="-1" dirty="0">
                <a:solidFill>
                  <a:srgbClr val="009999"/>
                </a:solidFill>
                <a:latin typeface="Calibri"/>
                <a:hlinkClick r:id="rId2"/>
              </a:rPr>
              <a:t>https://cs230.stanford.edu/blog/split/</a:t>
            </a:r>
            <a:r>
              <a:rPr lang="en-GB" sz="1800" b="0" strike="noStrike" spc="-1" dirty="0">
                <a:solidFill>
                  <a:srgbClr val="FFFFFF"/>
                </a:solidFill>
                <a:latin typeface="Calibri"/>
              </a:rPr>
              <a:t> </a:t>
            </a:r>
            <a:endParaRPr lang="pt-BR" sz="1800" b="0" strike="noStrike" spc="-1" dirty="0">
              <a:solidFill>
                <a:srgbClr val="FFFFFF"/>
              </a:solidFill>
              <a:latin typeface="Calibri"/>
            </a:endParaRPr>
          </a:p>
          <a:p>
            <a:pPr marL="304920" indent="-304560">
              <a:lnSpc>
                <a:spcPct val="90000"/>
              </a:lnSpc>
              <a:spcBef>
                <a:spcPts val="1599"/>
              </a:spcBef>
              <a:buClr>
                <a:srgbClr val="009999"/>
              </a:buClr>
              <a:buFont typeface="Arial"/>
              <a:buChar char="•"/>
            </a:pPr>
            <a:r>
              <a:rPr lang="en-US" sz="1800" b="0" strike="noStrike" spc="-1" dirty="0">
                <a:solidFill>
                  <a:srgbClr val="FFFFFF"/>
                </a:solidFill>
                <a:latin typeface="Calibri"/>
              </a:rPr>
              <a:t>N-Grams: </a:t>
            </a:r>
            <a:r>
              <a:rPr lang="en-GB" sz="1800" b="0" strike="noStrike" spc="-1" dirty="0">
                <a:solidFill>
                  <a:srgbClr val="009999"/>
                </a:solidFill>
                <a:latin typeface="Calibri"/>
                <a:hlinkClick r:id="rId3"/>
              </a:rPr>
              <a:t>https://www.lexalytics.com/lexablog/context-analysis-nlp</a:t>
            </a:r>
            <a:endParaRPr lang="pt-BR" sz="1800" b="0" strike="noStrike" spc="-1" dirty="0">
              <a:solidFill>
                <a:srgbClr val="FFFFFF"/>
              </a:solidFill>
              <a:latin typeface="Calibri"/>
            </a:endParaRPr>
          </a:p>
          <a:p>
            <a:pPr marL="304920" indent="-304560">
              <a:lnSpc>
                <a:spcPct val="90000"/>
              </a:lnSpc>
              <a:spcBef>
                <a:spcPts val="1599"/>
              </a:spcBef>
              <a:buClr>
                <a:srgbClr val="009999"/>
              </a:buClr>
              <a:buFont typeface="Arial"/>
              <a:buChar char="•"/>
            </a:pPr>
            <a:r>
              <a:rPr lang="en-US" sz="1800" b="0" strike="noStrike" spc="-1" dirty="0">
                <a:solidFill>
                  <a:srgbClr val="FFFFFF"/>
                </a:solidFill>
                <a:latin typeface="Calibri"/>
              </a:rPr>
              <a:t>SMOTE: </a:t>
            </a:r>
            <a:r>
              <a:rPr lang="en-GB" sz="1800" b="0" u="sng" strike="noStrike" spc="-1" dirty="0">
                <a:solidFill>
                  <a:srgbClr val="009999"/>
                </a:solidFill>
                <a:uFillTx/>
                <a:latin typeface="Calibri"/>
                <a:hlinkClick r:id="rId4"/>
              </a:rPr>
              <a:t>https://machinelearningmastery.com/smote-oversampling-for-imbalanced-classification/</a:t>
            </a:r>
            <a:endParaRPr lang="pt-BR" sz="1800" b="0" strike="noStrike" spc="-1" dirty="0">
              <a:solidFill>
                <a:srgbClr val="FFFFFF"/>
              </a:solidFill>
              <a:latin typeface="Calibri"/>
            </a:endParaRPr>
          </a:p>
          <a:p>
            <a:pPr>
              <a:lnSpc>
                <a:spcPct val="90000"/>
              </a:lnSpc>
              <a:spcBef>
                <a:spcPts val="1599"/>
              </a:spcBef>
            </a:pPr>
            <a:r>
              <a:rPr lang="en-US" sz="1800" b="0" strike="noStrike" spc="-1" dirty="0">
                <a:solidFill>
                  <a:srgbClr val="FFFFFF"/>
                </a:solidFill>
                <a:latin typeface="Calibri"/>
              </a:rPr>
              <a:t>Dealing with unbalanced datasets: </a:t>
            </a:r>
            <a:r>
              <a:rPr lang="en-US" sz="1800" b="0" u="sng" strike="noStrike" spc="-1" dirty="0">
                <a:solidFill>
                  <a:srgbClr val="009999"/>
                </a:solidFill>
                <a:uFillTx/>
                <a:latin typeface="Calibri"/>
              </a:rPr>
              <a:t>https://machinelearningmastery.com/data-sampling-methods-for-imbalanced-classification/</a:t>
            </a:r>
            <a:endParaRPr lang="pt-BR" sz="1800" b="0" strike="noStrike" spc="-1" dirty="0">
              <a:solidFill>
                <a:srgbClr val="FFFFFF"/>
              </a:solidFill>
              <a:latin typeface="Calibri"/>
            </a:endParaRPr>
          </a:p>
          <a:p>
            <a:pPr marL="304920" indent="-304560">
              <a:lnSpc>
                <a:spcPct val="90000"/>
              </a:lnSpc>
              <a:spcBef>
                <a:spcPts val="1599"/>
              </a:spcBef>
              <a:buClr>
                <a:srgbClr val="009999"/>
              </a:buClr>
              <a:buFont typeface="Arial"/>
              <a:buChar char="•"/>
            </a:pPr>
            <a:r>
              <a:rPr lang="en-US" sz="1800" b="0" strike="noStrike" spc="-1" dirty="0">
                <a:solidFill>
                  <a:srgbClr val="FFFFFF"/>
                </a:solidFill>
                <a:latin typeface="Calibri"/>
              </a:rPr>
              <a:t>“</a:t>
            </a:r>
            <a:r>
              <a:rPr lang="en-GB" sz="1800" b="0" strike="noStrike" spc="-1" dirty="0">
                <a:solidFill>
                  <a:srgbClr val="FFFFFF"/>
                </a:solidFill>
                <a:latin typeface="Calibri"/>
              </a:rPr>
              <a:t>Method for Detecting and Rating </a:t>
            </a:r>
            <a:r>
              <a:rPr lang="en-GB" sz="1800" b="0" strike="noStrike" spc="-1" dirty="0" err="1">
                <a:solidFill>
                  <a:srgbClr val="FFFFFF"/>
                </a:solidFill>
                <a:latin typeface="Calibri"/>
              </a:rPr>
              <a:t>Humor</a:t>
            </a:r>
            <a:r>
              <a:rPr lang="en-GB" sz="1800" b="0" strike="noStrike" spc="-1" dirty="0">
                <a:solidFill>
                  <a:srgbClr val="FFFFFF"/>
                </a:solidFill>
                <a:latin typeface="Calibri"/>
              </a:rPr>
              <a:t> Based on Multi-Task Adversarial Training”: </a:t>
            </a:r>
            <a:r>
              <a:rPr lang="en-GB" sz="1800" b="0" strike="noStrike" spc="-1" dirty="0">
                <a:solidFill>
                  <a:srgbClr val="009999"/>
                </a:solidFill>
                <a:latin typeface="Calibri"/>
                <a:hlinkClick r:id="rId5"/>
              </a:rPr>
              <a:t>https://arxiv.org/pdf/2104.10336v1.pdf</a:t>
            </a:r>
            <a:endParaRPr lang="en-GB" sz="1800" b="0" strike="noStrike" spc="-1" dirty="0">
              <a:solidFill>
                <a:srgbClr val="009999"/>
              </a:solidFill>
              <a:latin typeface="Calibri"/>
            </a:endParaRPr>
          </a:p>
          <a:p>
            <a:pPr marL="304920" indent="-304560">
              <a:lnSpc>
                <a:spcPct val="90000"/>
              </a:lnSpc>
              <a:spcBef>
                <a:spcPts val="1599"/>
              </a:spcBef>
              <a:buClr>
                <a:srgbClr val="009999"/>
              </a:buClr>
              <a:buFont typeface="Arial"/>
              <a:buChar char="•"/>
            </a:pPr>
            <a:r>
              <a:rPr lang="en-US" sz="1800" b="0" strike="noStrike" spc="-1" dirty="0">
                <a:solidFill>
                  <a:srgbClr val="FFFFFF"/>
                </a:solidFill>
                <a:latin typeface="Calibri"/>
              </a:rPr>
              <a:t>Learning curve: </a:t>
            </a:r>
            <a:r>
              <a:rPr lang="en-GB" b="0" i="0" u="none" strike="noStrike" dirty="0">
                <a:effectLst/>
                <a:latin typeface="Whitney"/>
                <a:hlinkClick r:id="rId6" tooltip="https://scikit-learn.org/stable/auto_examples/neural_networks/plot_mlp_training_curves.html"/>
              </a:rPr>
              <a:t>https://scikit-learn.org/stable/auto_examples/neural_networks/plot_mlp_training_curves.html</a:t>
            </a:r>
            <a:endParaRPr lang="en-GB" b="0" i="0" u="none" strike="noStrike" dirty="0">
              <a:effectLst/>
              <a:latin typeface="Whitney"/>
            </a:endParaRPr>
          </a:p>
          <a:p>
            <a:pPr marL="304920" indent="-304560">
              <a:lnSpc>
                <a:spcPct val="90000"/>
              </a:lnSpc>
              <a:spcBef>
                <a:spcPts val="1599"/>
              </a:spcBef>
              <a:buClr>
                <a:srgbClr val="009999"/>
              </a:buClr>
              <a:buFont typeface="Arial"/>
              <a:buChar char="•"/>
            </a:pPr>
            <a:r>
              <a:rPr lang="pt-BR" sz="1800" b="0" strike="noStrike" spc="-1" dirty="0">
                <a:solidFill>
                  <a:srgbClr val="FFFFFF"/>
                </a:solidFill>
                <a:latin typeface="Calibri"/>
              </a:rPr>
              <a:t>Moodle contents from the UC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extShape 1"/>
          <p:cNvSpPr txBox="1"/>
          <p:nvPr/>
        </p:nvSpPr>
        <p:spPr>
          <a:xfrm>
            <a:off x="1218960" y="274680"/>
            <a:ext cx="10360080" cy="1223640"/>
          </a:xfrm>
          <a:prstGeom prst="rect">
            <a:avLst/>
          </a:prstGeom>
          <a:noFill/>
          <a:ln>
            <a:noFill/>
          </a:ln>
        </p:spPr>
        <p:txBody>
          <a:bodyPr lIns="122040" tIns="60840" rIns="122040" bIns="60840" anchor="b">
            <a:noAutofit/>
          </a:bodyPr>
          <a:lstStyle/>
          <a:p>
            <a:pPr>
              <a:lnSpc>
                <a:spcPct val="90000"/>
              </a:lnSpc>
            </a:pPr>
            <a:r>
              <a:rPr lang="pt-BR" sz="3600" b="1" strike="noStrike" spc="-1">
                <a:solidFill>
                  <a:srgbClr val="FFFFFF"/>
                </a:solidFill>
                <a:latin typeface="Calibri"/>
              </a:rPr>
              <a:t>Tools and Algorithms Implemented </a:t>
            </a:r>
            <a:endParaRPr lang="pt-BR" sz="3600" b="0" strike="noStrike" spc="-1">
              <a:solidFill>
                <a:srgbClr val="FFFFFF"/>
              </a:solidFill>
              <a:latin typeface="Calibri"/>
            </a:endParaRPr>
          </a:p>
        </p:txBody>
      </p:sp>
      <p:sp>
        <p:nvSpPr>
          <p:cNvPr id="199" name="CustomShape 2"/>
          <p:cNvSpPr/>
          <p:nvPr/>
        </p:nvSpPr>
        <p:spPr>
          <a:xfrm>
            <a:off x="1218960" y="1845000"/>
            <a:ext cx="7539480" cy="311734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2000" b="0" strike="noStrike" spc="-1" dirty="0">
                <a:solidFill>
                  <a:srgbClr val="FFFFFF"/>
                </a:solidFill>
                <a:latin typeface="Calibri"/>
              </a:rPr>
              <a:t>Machine learning algorithms:</a:t>
            </a:r>
            <a:endParaRPr lang="pt-PT" sz="2000" b="0" strike="noStrike" spc="-1" dirty="0">
              <a:latin typeface="Arial"/>
            </a:endParaRPr>
          </a:p>
          <a:p>
            <a:pPr marL="285840" indent="-285480">
              <a:lnSpc>
                <a:spcPct val="90000"/>
              </a:lnSpc>
              <a:spcBef>
                <a:spcPts val="1599"/>
              </a:spcBef>
              <a:buClr>
                <a:srgbClr val="009999"/>
              </a:buClr>
              <a:buFont typeface="Arial"/>
              <a:buChar char="•"/>
            </a:pPr>
            <a:r>
              <a:rPr lang="pt-PT" sz="2000" b="0" strike="noStrike" spc="-1" dirty="0">
                <a:solidFill>
                  <a:srgbClr val="FFFFFF"/>
                </a:solidFill>
                <a:latin typeface="Calibri"/>
              </a:rPr>
              <a:t>SVM</a:t>
            </a:r>
            <a:endParaRPr lang="pt-BR" sz="2000" b="0" strike="noStrike" spc="-1" dirty="0">
              <a:solidFill>
                <a:srgbClr val="FFFFFF"/>
              </a:solidFill>
              <a:latin typeface="Calibri"/>
            </a:endParaRPr>
          </a:p>
          <a:p>
            <a:pPr marL="285840" indent="-285480">
              <a:lnSpc>
                <a:spcPct val="90000"/>
              </a:lnSpc>
              <a:spcBef>
                <a:spcPts val="1599"/>
              </a:spcBef>
              <a:buClr>
                <a:srgbClr val="009999"/>
              </a:buClr>
              <a:buFont typeface="Arial"/>
              <a:buChar char="•"/>
            </a:pPr>
            <a:r>
              <a:rPr lang="pt-PT" sz="2000" b="0" strike="noStrike" spc="-1" dirty="0">
                <a:solidFill>
                  <a:srgbClr val="FFFFFF"/>
                </a:solidFill>
                <a:latin typeface="Calibri"/>
              </a:rPr>
              <a:t>Neural Networks (MLP)</a:t>
            </a:r>
            <a:endParaRPr lang="pt-BR" sz="2000" b="0" strike="noStrike" spc="-1" dirty="0">
              <a:solidFill>
                <a:srgbClr val="FFFFFF"/>
              </a:solidFill>
              <a:latin typeface="Calibri"/>
            </a:endParaRPr>
          </a:p>
          <a:p>
            <a:pPr marL="285840" indent="-285480">
              <a:lnSpc>
                <a:spcPct val="90000"/>
              </a:lnSpc>
              <a:spcBef>
                <a:spcPts val="1599"/>
              </a:spcBef>
              <a:buClr>
                <a:srgbClr val="009999"/>
              </a:buClr>
              <a:buFont typeface="Arial"/>
              <a:buChar char="•"/>
            </a:pPr>
            <a:r>
              <a:rPr lang="pt-PT" sz="2000" b="0" strike="noStrike" spc="-1" dirty="0" err="1">
                <a:solidFill>
                  <a:srgbClr val="FFFFFF"/>
                </a:solidFill>
                <a:latin typeface="Calibri"/>
              </a:rPr>
              <a:t>Logistic</a:t>
            </a:r>
            <a:r>
              <a:rPr lang="pt-PT" sz="2000" b="0" strike="noStrike" spc="-1" dirty="0">
                <a:solidFill>
                  <a:srgbClr val="FFFFFF"/>
                </a:solidFill>
                <a:latin typeface="Calibri"/>
              </a:rPr>
              <a:t> </a:t>
            </a:r>
            <a:r>
              <a:rPr lang="pt-PT" sz="2000" b="0" strike="noStrike" spc="-1" dirty="0" err="1">
                <a:solidFill>
                  <a:srgbClr val="FFFFFF"/>
                </a:solidFill>
                <a:latin typeface="Calibri"/>
              </a:rPr>
              <a:t>Regression</a:t>
            </a:r>
            <a:endParaRPr lang="pt-BR" sz="2000" b="0" strike="noStrike" spc="-1" dirty="0">
              <a:solidFill>
                <a:srgbClr val="FFFFFF"/>
              </a:solidFill>
              <a:latin typeface="Calibri"/>
            </a:endParaRPr>
          </a:p>
          <a:p>
            <a:pPr marL="285840" indent="-285480">
              <a:lnSpc>
                <a:spcPct val="90000"/>
              </a:lnSpc>
              <a:spcBef>
                <a:spcPts val="1599"/>
              </a:spcBef>
              <a:buClr>
                <a:srgbClr val="009999"/>
              </a:buClr>
              <a:buFont typeface="Arial"/>
              <a:buChar char="•"/>
            </a:pPr>
            <a:r>
              <a:rPr lang="en-GB" sz="2000" b="0" strike="noStrike" spc="-1" dirty="0">
                <a:solidFill>
                  <a:srgbClr val="FFFFFF"/>
                </a:solidFill>
                <a:latin typeface="Calibri"/>
              </a:rPr>
              <a:t>Random Forest</a:t>
            </a:r>
          </a:p>
          <a:p>
            <a:pPr marL="285840" indent="-285480">
              <a:lnSpc>
                <a:spcPct val="90000"/>
              </a:lnSpc>
              <a:spcBef>
                <a:spcPts val="1599"/>
              </a:spcBef>
              <a:buClr>
                <a:srgbClr val="009999"/>
              </a:buClr>
              <a:buFont typeface="Arial"/>
              <a:buChar char="•"/>
            </a:pPr>
            <a:r>
              <a:rPr lang="en-GB" sz="2000" b="0" strike="noStrike" spc="-1" dirty="0">
                <a:solidFill>
                  <a:srgbClr val="FFFFFF"/>
                </a:solidFill>
                <a:latin typeface="Calibri"/>
              </a:rPr>
              <a:t>Decision Tree</a:t>
            </a:r>
            <a:endParaRPr lang="pt-BR" sz="2000" b="0" strike="noStrike" spc="-1" dirty="0">
              <a:solidFill>
                <a:srgbClr val="FFFFFF"/>
              </a:solidFill>
              <a:latin typeface="Calibri"/>
            </a:endParaRPr>
          </a:p>
          <a:p>
            <a:pPr>
              <a:lnSpc>
                <a:spcPct val="100000"/>
              </a:lnSpc>
            </a:pPr>
            <a:endParaRPr lang="pt-PT" sz="20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TextShape 1"/>
          <p:cNvSpPr txBox="1"/>
          <p:nvPr/>
        </p:nvSpPr>
        <p:spPr>
          <a:xfrm>
            <a:off x="1218960" y="274680"/>
            <a:ext cx="10360080" cy="1223640"/>
          </a:xfrm>
          <a:prstGeom prst="rect">
            <a:avLst/>
          </a:prstGeom>
          <a:noFill/>
          <a:ln>
            <a:noFill/>
          </a:ln>
        </p:spPr>
        <p:txBody>
          <a:bodyPr lIns="122040" tIns="60840" rIns="122040" bIns="60840" anchor="b">
            <a:noAutofit/>
          </a:bodyPr>
          <a:lstStyle/>
          <a:p>
            <a:pPr>
              <a:lnSpc>
                <a:spcPct val="90000"/>
              </a:lnSpc>
            </a:pPr>
            <a:r>
              <a:rPr lang="pt-BR" sz="3600" b="1" strike="noStrike" spc="-1" dirty="0">
                <a:solidFill>
                  <a:srgbClr val="FFFFFF"/>
                </a:solidFill>
                <a:latin typeface="Calibri"/>
              </a:rPr>
              <a:t>Data Preprocessing</a:t>
            </a:r>
            <a:endParaRPr lang="pt-BR" sz="3600" b="0" strike="noStrike" spc="-1" dirty="0">
              <a:solidFill>
                <a:srgbClr val="FFFFFF"/>
              </a:solidFill>
              <a:latin typeface="Calibri"/>
            </a:endParaRPr>
          </a:p>
        </p:txBody>
      </p:sp>
      <p:sp>
        <p:nvSpPr>
          <p:cNvPr id="201" name="TextShape 2"/>
          <p:cNvSpPr txBox="1"/>
          <p:nvPr/>
        </p:nvSpPr>
        <p:spPr>
          <a:xfrm>
            <a:off x="1125720" y="1917000"/>
            <a:ext cx="9555840" cy="3454200"/>
          </a:xfrm>
          <a:prstGeom prst="rect">
            <a:avLst/>
          </a:prstGeom>
          <a:noFill/>
          <a:ln>
            <a:noFill/>
          </a:ln>
        </p:spPr>
        <p:txBody>
          <a:bodyPr lIns="122040" tIns="60840" rIns="122040" bIns="60840">
            <a:noAutofit/>
          </a:bodyPr>
          <a:lstStyle/>
          <a:p>
            <a:pPr>
              <a:lnSpc>
                <a:spcPct val="90000"/>
              </a:lnSpc>
              <a:spcBef>
                <a:spcPts val="1599"/>
              </a:spcBef>
            </a:pPr>
            <a:endParaRPr lang="pt-BR" sz="2800" b="0" strike="noStrike" spc="-1" dirty="0">
              <a:solidFill>
                <a:srgbClr val="FFFFFF"/>
              </a:solidFill>
              <a:latin typeface="Calibri"/>
            </a:endParaRPr>
          </a:p>
          <a:p>
            <a:pPr marL="285840" indent="-285480">
              <a:lnSpc>
                <a:spcPct val="90000"/>
              </a:lnSpc>
              <a:spcBef>
                <a:spcPts val="1599"/>
              </a:spcBef>
              <a:buClr>
                <a:srgbClr val="009999"/>
              </a:buClr>
              <a:buFont typeface="Arial"/>
              <a:buChar char="•"/>
            </a:pPr>
            <a:r>
              <a:rPr lang="en-GB" sz="2800" b="0" strike="noStrike" spc="-1" dirty="0">
                <a:solidFill>
                  <a:srgbClr val="FFFFFF"/>
                </a:solidFill>
                <a:latin typeface="Calibri"/>
              </a:rPr>
              <a:t>Porter Stemmer</a:t>
            </a:r>
            <a:endParaRPr lang="pt-BR" sz="2800" b="0" strike="noStrike" spc="-1" dirty="0">
              <a:solidFill>
                <a:srgbClr val="FFFFFF"/>
              </a:solidFill>
              <a:latin typeface="Calibri"/>
            </a:endParaRPr>
          </a:p>
          <a:p>
            <a:pPr marL="285840" indent="-285480">
              <a:lnSpc>
                <a:spcPct val="90000"/>
              </a:lnSpc>
              <a:spcBef>
                <a:spcPts val="1599"/>
              </a:spcBef>
              <a:buClr>
                <a:srgbClr val="009999"/>
              </a:buClr>
              <a:buFont typeface="Arial"/>
              <a:buChar char="•"/>
            </a:pPr>
            <a:r>
              <a:rPr lang="en-GB" sz="2800" b="0" strike="noStrike" spc="-1" dirty="0">
                <a:solidFill>
                  <a:srgbClr val="FFFFFF"/>
                </a:solidFill>
                <a:latin typeface="Calibri"/>
              </a:rPr>
              <a:t>Bag of Words</a:t>
            </a:r>
            <a:endParaRPr lang="pt-BR" sz="2800" b="0" strike="noStrike" spc="-1" dirty="0">
              <a:solidFill>
                <a:srgbClr val="FFFFFF"/>
              </a:solidFill>
              <a:latin typeface="Calibri"/>
            </a:endParaRPr>
          </a:p>
          <a:p>
            <a:pPr marL="285840" indent="-285480">
              <a:lnSpc>
                <a:spcPct val="90000"/>
              </a:lnSpc>
              <a:spcBef>
                <a:spcPts val="1599"/>
              </a:spcBef>
              <a:buClr>
                <a:srgbClr val="009999"/>
              </a:buClr>
              <a:buFont typeface="Arial"/>
              <a:buChar char="•"/>
            </a:pPr>
            <a:r>
              <a:rPr lang="en-GB" sz="2800" b="0" strike="noStrike" spc="-1" dirty="0">
                <a:solidFill>
                  <a:srgbClr val="FFFFFF"/>
                </a:solidFill>
                <a:latin typeface="Calibri"/>
              </a:rPr>
              <a:t>N-grams (bi-grams and tri-grams)</a:t>
            </a:r>
            <a:endParaRPr lang="pt-BR" sz="2800" b="0" strike="noStrike" spc="-1" dirty="0">
              <a:solidFill>
                <a:srgbClr val="FFFFFF"/>
              </a:solidFill>
              <a:latin typeface="Calibri"/>
            </a:endParaRPr>
          </a:p>
          <a:p>
            <a:pPr marL="285840" indent="-285480">
              <a:lnSpc>
                <a:spcPct val="90000"/>
              </a:lnSpc>
              <a:spcBef>
                <a:spcPts val="1599"/>
              </a:spcBef>
              <a:buClr>
                <a:srgbClr val="009999"/>
              </a:buClr>
              <a:buFont typeface="Arial"/>
              <a:buChar char="•"/>
            </a:pPr>
            <a:r>
              <a:rPr lang="en-GB" sz="2800" b="0" strike="noStrike" spc="-1" dirty="0">
                <a:solidFill>
                  <a:srgbClr val="FFFFFF"/>
                </a:solidFill>
                <a:latin typeface="Calibri"/>
              </a:rPr>
              <a:t>TF-IDF</a:t>
            </a:r>
            <a:endParaRPr lang="pt-BR" sz="2800" b="0" strike="noStrike" spc="-1" dirty="0">
              <a:solidFill>
                <a:srgbClr val="FFFFFF"/>
              </a:solidFill>
              <a:latin typeface="Calibri"/>
            </a:endParaRPr>
          </a:p>
          <a:p>
            <a:pPr>
              <a:lnSpc>
                <a:spcPct val="90000"/>
              </a:lnSpc>
              <a:spcBef>
                <a:spcPts val="1599"/>
              </a:spcBef>
            </a:pPr>
            <a:endParaRPr lang="pt-BR" sz="2800" b="0" strike="noStrike" spc="-1" dirty="0">
              <a:solidFill>
                <a:srgbClr val="FFFFFF"/>
              </a:solidFill>
              <a:latin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TextShape 1"/>
          <p:cNvSpPr txBox="1"/>
          <p:nvPr/>
        </p:nvSpPr>
        <p:spPr>
          <a:xfrm>
            <a:off x="1218960" y="274680"/>
            <a:ext cx="10360080" cy="1223640"/>
          </a:xfrm>
          <a:prstGeom prst="rect">
            <a:avLst/>
          </a:prstGeom>
          <a:noFill/>
          <a:ln>
            <a:noFill/>
          </a:ln>
        </p:spPr>
        <p:txBody>
          <a:bodyPr lIns="122040" tIns="60840" rIns="122040" bIns="60840" anchor="b">
            <a:noAutofit/>
          </a:bodyPr>
          <a:lstStyle/>
          <a:p>
            <a:pPr>
              <a:lnSpc>
                <a:spcPct val="90000"/>
              </a:lnSpc>
            </a:pPr>
            <a:r>
              <a:rPr lang="pt-BR" sz="3600" b="1" strike="noStrike" spc="-1" dirty="0">
                <a:solidFill>
                  <a:srgbClr val="FFFFFF"/>
                </a:solidFill>
                <a:latin typeface="Calibri"/>
              </a:rPr>
              <a:t>Techniques Used</a:t>
            </a:r>
            <a:endParaRPr lang="pt-BR" sz="3600" b="0" strike="noStrike" spc="-1" dirty="0">
              <a:solidFill>
                <a:srgbClr val="FFFFFF"/>
              </a:solidFill>
              <a:latin typeface="Calibri"/>
            </a:endParaRPr>
          </a:p>
        </p:txBody>
      </p:sp>
      <p:sp>
        <p:nvSpPr>
          <p:cNvPr id="203" name="TextShape 2"/>
          <p:cNvSpPr txBox="1"/>
          <p:nvPr/>
        </p:nvSpPr>
        <p:spPr>
          <a:xfrm>
            <a:off x="1218960" y="1989720"/>
            <a:ext cx="10360080" cy="4461840"/>
          </a:xfrm>
          <a:prstGeom prst="rect">
            <a:avLst/>
          </a:prstGeom>
          <a:noFill/>
          <a:ln>
            <a:noFill/>
          </a:ln>
        </p:spPr>
        <p:txBody>
          <a:bodyPr lIns="122040" tIns="60840" rIns="122040" bIns="60840">
            <a:noAutofit/>
          </a:bodyPr>
          <a:lstStyle/>
          <a:p>
            <a:pPr marL="304920" indent="-304560">
              <a:lnSpc>
                <a:spcPct val="100000"/>
              </a:lnSpc>
              <a:buClr>
                <a:srgbClr val="009999"/>
              </a:buClr>
              <a:buFont typeface="Arial"/>
              <a:buChar char="•"/>
            </a:pPr>
            <a:r>
              <a:rPr lang="en-GB" sz="2000" b="0" strike="noStrike" spc="-1" dirty="0">
                <a:solidFill>
                  <a:srgbClr val="FFFFFF"/>
                </a:solidFill>
                <a:latin typeface="Calibri"/>
              </a:rPr>
              <a:t>Divided Data into train, test and dev sets in order to avoid overfitting to the test set.</a:t>
            </a:r>
            <a:endParaRPr lang="pt-BR" sz="2000" b="0" strike="noStrike" spc="-1" dirty="0">
              <a:solidFill>
                <a:srgbClr val="FFFFFF"/>
              </a:solidFill>
              <a:latin typeface="Calibri"/>
            </a:endParaRPr>
          </a:p>
          <a:p>
            <a:pPr marL="304920" indent="-304560">
              <a:lnSpc>
                <a:spcPct val="100000"/>
              </a:lnSpc>
              <a:buClr>
                <a:srgbClr val="009999"/>
              </a:buClr>
              <a:buFont typeface="Arial"/>
              <a:buChar char="•"/>
            </a:pPr>
            <a:endParaRPr lang="pt-BR" sz="2000" b="0" strike="noStrike" spc="-1" dirty="0">
              <a:solidFill>
                <a:srgbClr val="FFFFFF"/>
              </a:solidFill>
              <a:latin typeface="Calibri"/>
            </a:endParaRPr>
          </a:p>
          <a:p>
            <a:pPr marL="304920" indent="-304560">
              <a:lnSpc>
                <a:spcPct val="100000"/>
              </a:lnSpc>
              <a:buClr>
                <a:srgbClr val="009999"/>
              </a:buClr>
              <a:buFont typeface="Arial"/>
              <a:buChar char="•"/>
            </a:pPr>
            <a:r>
              <a:rPr lang="en-GB" sz="2000" b="0" strike="noStrike" spc="-1" dirty="0">
                <a:solidFill>
                  <a:srgbClr val="FFFFFF"/>
                </a:solidFill>
                <a:latin typeface="Calibri"/>
              </a:rPr>
              <a:t>Removed Stop words from phrases.</a:t>
            </a:r>
            <a:endParaRPr lang="pt-BR" sz="2000" b="0" strike="noStrike" spc="-1" dirty="0">
              <a:solidFill>
                <a:srgbClr val="FFFFFF"/>
              </a:solidFill>
              <a:latin typeface="Calibri"/>
            </a:endParaRPr>
          </a:p>
          <a:p>
            <a:pPr marL="304920" indent="-304560">
              <a:lnSpc>
                <a:spcPct val="100000"/>
              </a:lnSpc>
              <a:buClr>
                <a:srgbClr val="009999"/>
              </a:buClr>
              <a:buFont typeface="Arial"/>
              <a:buChar char="•"/>
            </a:pPr>
            <a:endParaRPr lang="pt-BR" sz="2000" b="0" strike="noStrike" spc="-1" dirty="0">
              <a:solidFill>
                <a:srgbClr val="FFFFFF"/>
              </a:solidFill>
              <a:latin typeface="Calibri"/>
            </a:endParaRPr>
          </a:p>
          <a:p>
            <a:pPr marL="304920" indent="-304560">
              <a:lnSpc>
                <a:spcPct val="100000"/>
              </a:lnSpc>
              <a:buClr>
                <a:srgbClr val="009999"/>
              </a:buClr>
              <a:buFont typeface="Arial"/>
              <a:buChar char="•"/>
            </a:pPr>
            <a:r>
              <a:rPr lang="en-GB" sz="2000" b="0" strike="noStrike" spc="-1" dirty="0">
                <a:solidFill>
                  <a:srgbClr val="FFFFFF"/>
                </a:solidFill>
                <a:latin typeface="Calibri"/>
              </a:rPr>
              <a:t>Due to our dataset being highly imbalanced (from 9000 rows, ~6400 were scored 0):</a:t>
            </a:r>
            <a:endParaRPr lang="pt-BR" sz="2000" b="0" strike="noStrike" spc="-1" dirty="0">
              <a:solidFill>
                <a:srgbClr val="FFFFFF"/>
              </a:solidFill>
              <a:latin typeface="Calibri"/>
            </a:endParaRPr>
          </a:p>
          <a:p>
            <a:pPr marL="304920" indent="-304560">
              <a:lnSpc>
                <a:spcPct val="100000"/>
              </a:lnSpc>
              <a:buClr>
                <a:srgbClr val="009999"/>
              </a:buClr>
              <a:buFont typeface="Arial"/>
              <a:buChar char="•"/>
            </a:pPr>
            <a:r>
              <a:rPr lang="en-GB" sz="2000" b="0" strike="noStrike" spc="-1" dirty="0">
                <a:solidFill>
                  <a:srgbClr val="FFFFFF"/>
                </a:solidFill>
                <a:latin typeface="Calibri"/>
              </a:rPr>
              <a:t>→ Rounded our labels (they were floats) and transformed labels 2-5 in 2, in order to simplify classification. The amount of examples of the higher scores was below 200.</a:t>
            </a:r>
            <a:endParaRPr lang="pt-BR" sz="2000" b="0" strike="noStrike" spc="-1" dirty="0">
              <a:solidFill>
                <a:srgbClr val="FFFFFF"/>
              </a:solidFill>
              <a:latin typeface="Calibri"/>
            </a:endParaRPr>
          </a:p>
          <a:p>
            <a:pPr marL="304920" indent="-304560">
              <a:lnSpc>
                <a:spcPct val="100000"/>
              </a:lnSpc>
              <a:buClr>
                <a:srgbClr val="009999"/>
              </a:buClr>
              <a:buFont typeface="Arial"/>
              <a:buChar char="•"/>
            </a:pPr>
            <a:r>
              <a:rPr lang="en-GB" sz="2000" b="0" strike="noStrike" spc="-1" dirty="0">
                <a:solidFill>
                  <a:srgbClr val="FFFFFF"/>
                </a:solidFill>
                <a:latin typeface="Calibri"/>
                <a:ea typeface="Noto Sans CJK SC"/>
              </a:rPr>
              <a:t>→ Used SMOTE along with Random Under Sampler to balance our data to 3.000 examples of each</a:t>
            </a:r>
            <a:endParaRPr lang="pt-BR" sz="2000" b="0" strike="noStrike" spc="-1" dirty="0">
              <a:solidFill>
                <a:srgbClr val="FFFFFF"/>
              </a:solidFill>
              <a:latin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9812B-B802-434C-82DF-8C65B4EDE851}"/>
              </a:ext>
            </a:extLst>
          </p:cNvPr>
          <p:cNvSpPr>
            <a:spLocks noGrp="1"/>
          </p:cNvSpPr>
          <p:nvPr>
            <p:ph type="title"/>
          </p:nvPr>
        </p:nvSpPr>
        <p:spPr/>
        <p:txBody>
          <a:bodyPr/>
          <a:lstStyle/>
          <a:p>
            <a:r>
              <a:rPr lang="en-GB" sz="3600" b="1" dirty="0">
                <a:solidFill>
                  <a:schemeClr val="bg1"/>
                </a:solidFill>
                <a:latin typeface="Calibri" panose="020F0502020204030204" pitchFamily="34" charset="0"/>
                <a:cs typeface="Calibri" panose="020F0502020204030204" pitchFamily="34" charset="0"/>
              </a:rPr>
              <a:t>F1 average score and fit elapsed time</a:t>
            </a:r>
          </a:p>
        </p:txBody>
      </p:sp>
      <p:sp>
        <p:nvSpPr>
          <p:cNvPr id="3" name="Subtitle 2">
            <a:extLst>
              <a:ext uri="{FF2B5EF4-FFF2-40B4-BE49-F238E27FC236}">
                <a16:creationId xmlns:a16="http://schemas.microsoft.com/office/drawing/2014/main" id="{4A036585-664F-4C9C-AE6D-BE56E949A80C}"/>
              </a:ext>
            </a:extLst>
          </p:cNvPr>
          <p:cNvSpPr>
            <a:spLocks noGrp="1"/>
          </p:cNvSpPr>
          <p:nvPr>
            <p:ph type="subTitle"/>
          </p:nvPr>
        </p:nvSpPr>
        <p:spPr>
          <a:xfrm>
            <a:off x="999241" y="1701720"/>
            <a:ext cx="10579799" cy="4461840"/>
          </a:xfrm>
        </p:spPr>
        <p:txBody>
          <a:bodyPr/>
          <a:lstStyle/>
          <a:p>
            <a:pPr marL="0" indent="0">
              <a:buNone/>
            </a:pPr>
            <a:r>
              <a:rPr lang="en-GB" sz="2400" dirty="0">
                <a:solidFill>
                  <a:schemeClr val="bg1"/>
                </a:solidFill>
                <a:latin typeface="Calibri" panose="020F0502020204030204" pitchFamily="34" charset="0"/>
                <a:cs typeface="Calibri" panose="020F0502020204030204" pitchFamily="34" charset="0"/>
              </a:rPr>
              <a:t>Results for each (pre-processor, classifier) pair prediction applied to the </a:t>
            </a:r>
            <a:r>
              <a:rPr lang="en-GB" sz="2400" dirty="0" err="1">
                <a:solidFill>
                  <a:schemeClr val="bg1"/>
                </a:solidFill>
                <a:latin typeface="Calibri" panose="020F0502020204030204" pitchFamily="34" charset="0"/>
                <a:cs typeface="Calibri" panose="020F0502020204030204" pitchFamily="34" charset="0"/>
              </a:rPr>
              <a:t>dev_set</a:t>
            </a:r>
            <a:r>
              <a:rPr lang="en-GB" sz="2400" dirty="0">
                <a:solidFill>
                  <a:schemeClr val="bg1"/>
                </a:solidFill>
                <a:latin typeface="Calibri" panose="020F0502020204030204" pitchFamily="34" charset="0"/>
                <a:cs typeface="Calibri" panose="020F0502020204030204" pitchFamily="34" charset="0"/>
              </a:rPr>
              <a:t>.</a:t>
            </a:r>
          </a:p>
          <a:p>
            <a:pPr marL="0" indent="0">
              <a:buNone/>
            </a:pPr>
            <a:endParaRPr lang="en-GB" dirty="0">
              <a:solidFill>
                <a:schemeClr val="bg1"/>
              </a:solidFill>
            </a:endParaRPr>
          </a:p>
          <a:p>
            <a:pPr marL="0" indent="0">
              <a:buNone/>
            </a:pPr>
            <a:endParaRPr lang="en-GB" dirty="0">
              <a:solidFill>
                <a:schemeClr val="bg1"/>
              </a:solidFill>
            </a:endParaRPr>
          </a:p>
          <a:p>
            <a:pPr marL="0" indent="0">
              <a:buNone/>
            </a:pPr>
            <a:endParaRPr lang="en-GB" dirty="0">
              <a:solidFill>
                <a:schemeClr val="bg1"/>
              </a:solidFill>
            </a:endParaRPr>
          </a:p>
          <a:p>
            <a:pPr marL="0" indent="0">
              <a:buNone/>
            </a:pPr>
            <a:endParaRPr lang="en-GB" dirty="0">
              <a:solidFill>
                <a:schemeClr val="bg1"/>
              </a:solidFill>
            </a:endParaRPr>
          </a:p>
          <a:p>
            <a:pPr marL="0" indent="0">
              <a:buNone/>
            </a:pPr>
            <a:endParaRPr lang="en-GB" dirty="0">
              <a:solidFill>
                <a:schemeClr val="bg1"/>
              </a:solidFill>
            </a:endParaRPr>
          </a:p>
          <a:p>
            <a:pPr marL="0" indent="0">
              <a:buNone/>
            </a:pPr>
            <a:endParaRPr lang="en-GB" dirty="0">
              <a:solidFill>
                <a:schemeClr val="bg1"/>
              </a:solidFill>
            </a:endParaRPr>
          </a:p>
        </p:txBody>
      </p:sp>
      <p:pic>
        <p:nvPicPr>
          <p:cNvPr id="5" name="Picture 4">
            <a:extLst>
              <a:ext uri="{FF2B5EF4-FFF2-40B4-BE49-F238E27FC236}">
                <a16:creationId xmlns:a16="http://schemas.microsoft.com/office/drawing/2014/main" id="{7D2E142C-C091-4EBC-9D90-CCC3141E386B}"/>
              </a:ext>
            </a:extLst>
          </p:cNvPr>
          <p:cNvPicPr>
            <a:picLocks noChangeAspect="1"/>
          </p:cNvPicPr>
          <p:nvPr/>
        </p:nvPicPr>
        <p:blipFill>
          <a:blip r:embed="rId2"/>
          <a:stretch>
            <a:fillRect/>
          </a:stretch>
        </p:blipFill>
        <p:spPr>
          <a:xfrm>
            <a:off x="344078" y="3271707"/>
            <a:ext cx="11500668" cy="1656385"/>
          </a:xfrm>
          <a:prstGeom prst="rect">
            <a:avLst/>
          </a:prstGeom>
        </p:spPr>
      </p:pic>
    </p:spTree>
    <p:extLst>
      <p:ext uri="{BB962C8B-B14F-4D97-AF65-F5344CB8AC3E}">
        <p14:creationId xmlns:p14="http://schemas.microsoft.com/office/powerpoint/2010/main" val="895034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62DA8-08A7-48AD-B477-5F8267D6EAF0}"/>
              </a:ext>
            </a:extLst>
          </p:cNvPr>
          <p:cNvSpPr>
            <a:spLocks noGrp="1"/>
          </p:cNvSpPr>
          <p:nvPr>
            <p:ph type="title"/>
          </p:nvPr>
        </p:nvSpPr>
        <p:spPr>
          <a:xfrm>
            <a:off x="914372" y="239040"/>
            <a:ext cx="10360080" cy="1223640"/>
          </a:xfrm>
        </p:spPr>
        <p:txBody>
          <a:bodyPr/>
          <a:lstStyle/>
          <a:p>
            <a:r>
              <a:rPr lang="en-GB" sz="3200" b="1" dirty="0">
                <a:solidFill>
                  <a:schemeClr val="bg1"/>
                </a:solidFill>
                <a:latin typeface="Calibri" panose="020F0502020204030204" pitchFamily="34" charset="0"/>
                <a:cs typeface="Calibri" panose="020F0502020204030204" pitchFamily="34" charset="0"/>
              </a:rPr>
              <a:t>MLP Learning curve</a:t>
            </a:r>
          </a:p>
        </p:txBody>
      </p:sp>
      <p:pic>
        <p:nvPicPr>
          <p:cNvPr id="5" name="Picture 4">
            <a:extLst>
              <a:ext uri="{FF2B5EF4-FFF2-40B4-BE49-F238E27FC236}">
                <a16:creationId xmlns:a16="http://schemas.microsoft.com/office/drawing/2014/main" id="{7893C0FB-0B29-423C-BD47-709870A9C22D}"/>
              </a:ext>
            </a:extLst>
          </p:cNvPr>
          <p:cNvPicPr>
            <a:picLocks noChangeAspect="1"/>
          </p:cNvPicPr>
          <p:nvPr/>
        </p:nvPicPr>
        <p:blipFill>
          <a:blip r:embed="rId2"/>
          <a:stretch>
            <a:fillRect/>
          </a:stretch>
        </p:blipFill>
        <p:spPr>
          <a:xfrm>
            <a:off x="4697451" y="0"/>
            <a:ext cx="7491374" cy="6858000"/>
          </a:xfrm>
          <a:prstGeom prst="rect">
            <a:avLst/>
          </a:prstGeom>
        </p:spPr>
      </p:pic>
      <p:pic>
        <p:nvPicPr>
          <p:cNvPr id="11" name="Picture 10">
            <a:extLst>
              <a:ext uri="{FF2B5EF4-FFF2-40B4-BE49-F238E27FC236}">
                <a16:creationId xmlns:a16="http://schemas.microsoft.com/office/drawing/2014/main" id="{E21F8762-4A42-4F1C-88DA-7593C06247F2}"/>
              </a:ext>
            </a:extLst>
          </p:cNvPr>
          <p:cNvPicPr>
            <a:picLocks noChangeAspect="1"/>
          </p:cNvPicPr>
          <p:nvPr/>
        </p:nvPicPr>
        <p:blipFill>
          <a:blip r:embed="rId3"/>
          <a:stretch>
            <a:fillRect/>
          </a:stretch>
        </p:blipFill>
        <p:spPr>
          <a:xfrm>
            <a:off x="1200772" y="1462680"/>
            <a:ext cx="2962275" cy="5114925"/>
          </a:xfrm>
          <a:prstGeom prst="rect">
            <a:avLst/>
          </a:prstGeom>
        </p:spPr>
      </p:pic>
    </p:spTree>
    <p:extLst>
      <p:ext uri="{BB962C8B-B14F-4D97-AF65-F5344CB8AC3E}">
        <p14:creationId xmlns:p14="http://schemas.microsoft.com/office/powerpoint/2010/main" val="3195575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Apresentação com linhas de circuito triplas (widescreen)</Template>
  <TotalTime>294</TotalTime>
  <Words>442</Words>
  <Application>Microsoft Office PowerPoint</Application>
  <PresentationFormat>Custom</PresentationFormat>
  <Paragraphs>48</Paragraphs>
  <Slides>8</Slides>
  <Notes>0</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8</vt:i4>
      </vt:variant>
    </vt:vector>
  </HeadingPairs>
  <TitlesOfParts>
    <vt:vector size="18" baseType="lpstr">
      <vt:lpstr>Arial</vt:lpstr>
      <vt:lpstr>Calibri</vt:lpstr>
      <vt:lpstr>Symbol</vt:lpstr>
      <vt:lpstr>Times New Roman</vt:lpstr>
      <vt:lpstr>Whitney</vt:lpstr>
      <vt:lpstr>Wingdings</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F1 average score and fit elapsed time</vt:lpstr>
      <vt:lpstr>MLP Learning curve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dc:subject/>
  <dc:creator>Carolina Rosemback</dc:creator>
  <dc:description/>
  <cp:lastModifiedBy>Jose Eduardo Henriques</cp:lastModifiedBy>
  <cp:revision>12</cp:revision>
  <dcterms:created xsi:type="dcterms:W3CDTF">2021-05-25T14:29:44Z</dcterms:created>
  <dcterms:modified xsi:type="dcterms:W3CDTF">2021-05-26T21:21:28Z</dcterms:modified>
  <dc:language>pt-PT</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ampaignTags">
    <vt:lpwstr/>
  </property>
  <property fmtid="{D5CDD505-2E9C-101B-9397-08002B2CF9AE}" pid="4" name="ContentTypeId">
    <vt:lpwstr>0x0101006EDDDB5EE6D98C44930B742096920B300400F5B6D36B3EF94B4E9A635CDF2A18F5B8</vt:lpwstr>
  </property>
  <property fmtid="{D5CDD505-2E9C-101B-9397-08002B2CF9AE}" pid="5" name="FeatureTags">
    <vt:lpwstr/>
  </property>
  <property fmtid="{D5CDD505-2E9C-101B-9397-08002B2CF9AE}" pid="6" name="HiddenSlides">
    <vt:i4>0</vt:i4>
  </property>
  <property fmtid="{D5CDD505-2E9C-101B-9397-08002B2CF9AE}" pid="7" name="HyperlinksChanged">
    <vt:bool>false</vt:bool>
  </property>
  <property fmtid="{D5CDD505-2E9C-101B-9397-08002B2CF9AE}" pid="8" name="InternalTags">
    <vt:lpwstr/>
  </property>
  <property fmtid="{D5CDD505-2E9C-101B-9397-08002B2CF9AE}" pid="9" name="LinksUpToDate">
    <vt:bool>false</vt:bool>
  </property>
  <property fmtid="{D5CDD505-2E9C-101B-9397-08002B2CF9AE}" pid="10" name="LocalizationTags">
    <vt:lpwstr/>
  </property>
  <property fmtid="{D5CDD505-2E9C-101B-9397-08002B2CF9AE}" pid="11" name="MMClips">
    <vt:i4>0</vt:i4>
  </property>
  <property fmtid="{D5CDD505-2E9C-101B-9397-08002B2CF9AE}" pid="12" name="Notes">
    <vt:i4>0</vt:i4>
  </property>
  <property fmtid="{D5CDD505-2E9C-101B-9397-08002B2CF9AE}" pid="13" name="PresentationFormat">
    <vt:lpwstr>Personalizar</vt:lpwstr>
  </property>
  <property fmtid="{D5CDD505-2E9C-101B-9397-08002B2CF9AE}" pid="14" name="ScaleCrop">
    <vt:bool>false</vt:bool>
  </property>
  <property fmtid="{D5CDD505-2E9C-101B-9397-08002B2CF9AE}" pid="15" name="ScenarioTags">
    <vt:lpwstr/>
  </property>
  <property fmtid="{D5CDD505-2E9C-101B-9397-08002B2CF9AE}" pid="16" name="ShareDoc">
    <vt:bool>false</vt:bool>
  </property>
  <property fmtid="{D5CDD505-2E9C-101B-9397-08002B2CF9AE}" pid="17" name="Slides">
    <vt:i4>6</vt:i4>
  </property>
</Properties>
</file>