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1" r:id="rId7"/>
    <p:sldId id="269" r:id="rId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4052" y="524566"/>
            <a:ext cx="8938472" cy="2764335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Artificial Intelligence</a:t>
            </a:r>
            <a:br>
              <a:rPr lang="pt-PT" dirty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body" idx="1"/>
          </p:nvPr>
        </p:nvSpPr>
        <p:spPr>
          <a:xfrm>
            <a:off x="3070076" y="2492896"/>
            <a:ext cx="7069519" cy="1220933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Assignment</a:t>
            </a:r>
            <a:r>
              <a:rPr lang="pt-PT" dirty="0"/>
              <a:t> 2 – CheckPoint 1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3E3D8F-2413-493B-A9BC-AD593A9448DD}"/>
              </a:ext>
            </a:extLst>
          </p:cNvPr>
          <p:cNvSpPr txBox="1"/>
          <p:nvPr/>
        </p:nvSpPr>
        <p:spPr>
          <a:xfrm>
            <a:off x="5643562" y="29956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BF378A-B05D-45E2-BF0E-2BC15C5F81C3}"/>
              </a:ext>
            </a:extLst>
          </p:cNvPr>
          <p:cNvSpPr txBox="1">
            <a:spLocks/>
          </p:cNvSpPr>
          <p:nvPr/>
        </p:nvSpPr>
        <p:spPr>
          <a:xfrm>
            <a:off x="752898" y="4653850"/>
            <a:ext cx="9781327" cy="2056617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rgbClr val="FFFFFF"/>
                </a:solidFill>
              </a:rPr>
              <a:t>Group 07</a:t>
            </a:r>
          </a:p>
          <a:p>
            <a:endParaRPr lang="en-GB" sz="2200" dirty="0">
              <a:solidFill>
                <a:srgbClr val="FFFFFF"/>
              </a:solidFill>
            </a:endParaRPr>
          </a:p>
          <a:p>
            <a:r>
              <a:rPr lang="en-GB" sz="2200" dirty="0">
                <a:solidFill>
                  <a:srgbClr val="FFFFFF"/>
                </a:solidFill>
              </a:rPr>
              <a:t>Carolina Rosemback </a:t>
            </a:r>
            <a:r>
              <a:rPr lang="en-GB" sz="2200" dirty="0" err="1">
                <a:solidFill>
                  <a:srgbClr val="FFFFFF"/>
                </a:solidFill>
              </a:rPr>
              <a:t>Guilhermino</a:t>
            </a:r>
            <a:r>
              <a:rPr lang="en-GB" sz="2200" dirty="0">
                <a:solidFill>
                  <a:srgbClr val="FFFFFF"/>
                </a:solidFill>
              </a:rPr>
              <a:t>, up201800171</a:t>
            </a:r>
          </a:p>
          <a:p>
            <a:r>
              <a:rPr lang="en-GB" sz="2200" dirty="0">
                <a:solidFill>
                  <a:srgbClr val="FFFFFF"/>
                </a:solidFill>
              </a:rPr>
              <a:t>José Eduardo Henriques, up201806372</a:t>
            </a:r>
          </a:p>
          <a:p>
            <a:r>
              <a:rPr lang="en-GB" sz="2200" dirty="0">
                <a:solidFill>
                  <a:srgbClr val="FFFFFF"/>
                </a:solidFill>
              </a:rPr>
              <a:t>Miguel </a:t>
            </a:r>
            <a:r>
              <a:rPr lang="en-GB" sz="2200" dirty="0" err="1">
                <a:solidFill>
                  <a:srgbClr val="FFFFFF"/>
                </a:solidFill>
              </a:rPr>
              <a:t>Carreira</a:t>
            </a:r>
            <a:r>
              <a:rPr lang="en-GB" sz="2200" dirty="0">
                <a:solidFill>
                  <a:srgbClr val="FFFFFF"/>
                </a:solidFill>
              </a:rPr>
              <a:t> Neves, up201608657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3600" b="1" dirty="0">
                <a:solidFill>
                  <a:srgbClr val="FFFFFF"/>
                </a:solidFill>
              </a:rPr>
              <a:t>Project Specification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462272"/>
          </a:xfrm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en-US" sz="1600" dirty="0"/>
              <a:t>This project aims to identify </a:t>
            </a:r>
            <a:r>
              <a:rPr lang="en-US" sz="1600" b="0" i="0" dirty="0">
                <a:effectLst/>
              </a:rPr>
              <a:t>to predict how offensive a text would be (for an average user) with values between 0 and 5. The score was calculated regardless of whether the text is classed as humorous or offensive overall. </a:t>
            </a:r>
          </a:p>
          <a:p>
            <a:pPr marL="0" indent="0" algn="l">
              <a:buNone/>
            </a:pPr>
            <a:r>
              <a:rPr lang="en-US" sz="1600" dirty="0"/>
              <a:t>The test file contains</a:t>
            </a:r>
            <a:r>
              <a:rPr lang="en-US" sz="1600" b="0" i="0" dirty="0">
                <a:effectLst/>
              </a:rPr>
              <a:t> labels and ratings from a balanced set of age groups from 18-70. </a:t>
            </a:r>
            <a:r>
              <a:rPr lang="en-US" sz="1600" dirty="0"/>
              <a:t>The</a:t>
            </a:r>
            <a:r>
              <a:rPr lang="en-US" sz="1600" b="0" i="0" dirty="0">
                <a:effectLst/>
              </a:rPr>
              <a:t> annotators also represented a variety of genders, political stances and income levels. </a:t>
            </a:r>
          </a:p>
          <a:p>
            <a:pPr marL="0" indent="0">
              <a:buNone/>
            </a:pPr>
            <a:br>
              <a:rPr lang="en-US" sz="105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Tools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Algorithms</a:t>
            </a:r>
            <a:r>
              <a:rPr lang="pt-br" b="1" dirty="0"/>
              <a:t> 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741A3-C2E2-4D16-8D5F-5731B1E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FFFFFF"/>
                </a:solidFill>
              </a:rPr>
              <a:t>Implemented Work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2C63CC-DA3F-478B-95F7-DE6DC0F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860" y="1772816"/>
            <a:ext cx="5082740" cy="359048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The language of choice is Python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29</TotalTime>
  <Words>114</Words>
  <Application>Microsoft Office PowerPoint</Application>
  <PresentationFormat>Personalizar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Tecnologia 16x9</vt:lpstr>
      <vt:lpstr>Artificial Intelligence </vt:lpstr>
      <vt:lpstr>Project Specification</vt:lpstr>
      <vt:lpstr>Tools and Algorithms </vt:lpstr>
      <vt:lpstr>Implemented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Carolina Rosemback</dc:creator>
  <cp:lastModifiedBy>Carolina Rosemback</cp:lastModifiedBy>
  <cp:revision>4</cp:revision>
  <dcterms:created xsi:type="dcterms:W3CDTF">2021-05-12T14:53:32Z</dcterms:created>
  <dcterms:modified xsi:type="dcterms:W3CDTF">2021-05-12T15:22:56Z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