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ffc9fe13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ffc9fe1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ffc9fe1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ffc9fe1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ffc9fe13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ffc9fe13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fff9ce3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fff9ce3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ffc9fe13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ffc9fe13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ffc9fe13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ffc9fe13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Helper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Zachary Freeman, Aide Cuevas, Donavan Drouin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“Why?”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biggest challenges I face as a Computer Science student is coming up with a good idea for a project.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I created ProjectHelper. The purpose of this system is to generate a 'README.md' file that provides a general guideline to help students better understand what to do for their projects. This includes an original idea, </a:t>
            </a:r>
            <a:r>
              <a:rPr lang="en"/>
              <a:t>technologies needed.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also submits the 'README.md' to your GitHub by creating a repository when you provide your developer token.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Class Diagram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001138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State Chart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875" y="818275"/>
            <a:ext cx="4779300" cy="292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Test Cases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318350" y="0"/>
            <a:ext cx="41664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AUTHENTICATION TEST CASE: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962" y="763763"/>
            <a:ext cx="2522774" cy="36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Test Cases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825" y="240825"/>
            <a:ext cx="2325587" cy="48638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326125" y="0"/>
            <a:ext cx="41664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PROJECT GENERATION SERVICE TEST CASE: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Github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As of: 5/2/2024 @ 3:28PM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875" y="202000"/>
            <a:ext cx="2408001" cy="225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943" y="2694125"/>
            <a:ext cx="3293869" cy="22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