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A6E"/>
    <a:srgbClr val="8DCFD3"/>
    <a:srgbClr val="7BC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7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1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01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5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1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1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4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8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68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3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4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44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7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01AA7-AE56-433E-B73D-B663DCF8088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7BD8F-6DEC-476A-A322-F2A779260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21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759AE1B-B756-4360-81F0-C139AF757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 Man - Game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B271BFF-0045-4C7D-8956-F5621C1A5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Вили Илчева, Йорданка Згурова, Мария маргаритова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2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FB56A5-0043-4E39-B45F-BC7C4E22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592" y="524250"/>
            <a:ext cx="4278999" cy="1040600"/>
          </a:xfrm>
        </p:spPr>
        <p:txBody>
          <a:bodyPr/>
          <a:lstStyle/>
          <a:p>
            <a:r>
              <a:rPr lang="bg-BG" dirty="0" err="1"/>
              <a:t>сЪДЪРЖАНИЕ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ED9216A-02D2-490D-B0CF-E79EB9B9D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808" y="2349985"/>
            <a:ext cx="5278242" cy="2737292"/>
          </a:xfrm>
        </p:spPr>
        <p:txBody>
          <a:bodyPr/>
          <a:lstStyle/>
          <a:p>
            <a:r>
              <a:rPr lang="bg-BG" dirty="0"/>
              <a:t>Логическо описание</a:t>
            </a:r>
          </a:p>
          <a:p>
            <a:r>
              <a:rPr lang="bg-BG" dirty="0"/>
              <a:t>Блокова схема</a:t>
            </a:r>
          </a:p>
          <a:p>
            <a:r>
              <a:rPr lang="bg-BG" dirty="0"/>
              <a:t>Електрическа схема</a:t>
            </a:r>
          </a:p>
          <a:p>
            <a:r>
              <a:rPr lang="bg-BG" dirty="0"/>
              <a:t>Ход на играта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9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47E04ED-8155-463F-96A6-0AD39B9E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644" y="731640"/>
            <a:ext cx="6890224" cy="1229136"/>
          </a:xfrm>
        </p:spPr>
        <p:txBody>
          <a:bodyPr/>
          <a:lstStyle/>
          <a:p>
            <a:r>
              <a:rPr lang="bg-BG" dirty="0"/>
              <a:t>Логическо описание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E9B9192-B7FB-43DA-933C-749AED06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372" y="2375310"/>
            <a:ext cx="5674167" cy="383080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/>
              <a:t>Нашият</a:t>
            </a:r>
            <a:r>
              <a:rPr lang="ru-RU" dirty="0"/>
              <a:t> проект </a:t>
            </a:r>
            <a:r>
              <a:rPr lang="ru-RU" dirty="0" err="1"/>
              <a:t>представлява</a:t>
            </a:r>
            <a:r>
              <a:rPr lang="ru-RU" dirty="0"/>
              <a:t> игра, в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играчът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управлява</a:t>
            </a:r>
            <a:r>
              <a:rPr lang="ru-RU" dirty="0"/>
              <a:t> героя </a:t>
            </a:r>
            <a:r>
              <a:rPr lang="ru-RU" dirty="0" err="1"/>
              <a:t>трябва</a:t>
            </a:r>
            <a:r>
              <a:rPr lang="ru-RU" dirty="0"/>
              <a:t> с </a:t>
            </a:r>
            <a:r>
              <a:rPr lang="ru-RU" dirty="0" err="1"/>
              <a:t>натискане</a:t>
            </a:r>
            <a:r>
              <a:rPr lang="ru-RU" dirty="0"/>
              <a:t> на бутон да </a:t>
            </a:r>
            <a:r>
              <a:rPr lang="ru-RU" dirty="0" err="1"/>
              <a:t>прескача</a:t>
            </a:r>
            <a:r>
              <a:rPr lang="ru-RU" dirty="0"/>
              <a:t> препятствия. По </a:t>
            </a:r>
            <a:r>
              <a:rPr lang="ru-RU" dirty="0" err="1"/>
              <a:t>този</a:t>
            </a:r>
            <a:r>
              <a:rPr lang="ru-RU" dirty="0"/>
              <a:t> начин трупа точки и се стреми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подобряването</a:t>
            </a:r>
            <a:r>
              <a:rPr lang="ru-RU" dirty="0"/>
              <a:t> на своя рекорд. </a:t>
            </a:r>
            <a:r>
              <a:rPr lang="ru-RU" dirty="0" err="1"/>
              <a:t>Когато</a:t>
            </a:r>
            <a:r>
              <a:rPr lang="ru-RU" dirty="0"/>
              <a:t> не </a:t>
            </a:r>
            <a:r>
              <a:rPr lang="ru-RU" dirty="0" err="1"/>
              <a:t>успее</a:t>
            </a:r>
            <a:r>
              <a:rPr lang="ru-RU" dirty="0"/>
              <a:t> да </a:t>
            </a:r>
            <a:r>
              <a:rPr lang="ru-RU" dirty="0" err="1"/>
              <a:t>прескочи</a:t>
            </a:r>
            <a:r>
              <a:rPr lang="ru-RU" dirty="0"/>
              <a:t> </a:t>
            </a:r>
            <a:r>
              <a:rPr lang="ru-RU" dirty="0" err="1"/>
              <a:t>даденото</a:t>
            </a:r>
            <a:r>
              <a:rPr lang="ru-RU" dirty="0"/>
              <a:t> препятствие </a:t>
            </a:r>
            <a:r>
              <a:rPr lang="ru-RU" dirty="0" err="1"/>
              <a:t>играта</a:t>
            </a:r>
            <a:r>
              <a:rPr lang="ru-RU" dirty="0"/>
              <a:t> </a:t>
            </a:r>
            <a:r>
              <a:rPr lang="ru-RU" dirty="0" err="1"/>
              <a:t>приключва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9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03DBCA-B800-4F5F-BF29-C876ECAD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Блокова схема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C0E3B90-E4BF-46FA-897C-195BE03A23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580" y="2097088"/>
            <a:ext cx="4013391" cy="3722526"/>
          </a:xfrm>
          <a:prstGeom prst="rect">
            <a:avLst/>
          </a:prstGeom>
          <a:noFill/>
          <a:ln w="38100">
            <a:solidFill>
              <a:srgbClr val="395A6E"/>
            </a:solidFill>
          </a:ln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14F26E7F-6965-4AB5-AF70-080002D85A9D}"/>
              </a:ext>
            </a:extLst>
          </p:cNvPr>
          <p:cNvSpPr txBox="1"/>
          <p:nvPr/>
        </p:nvSpPr>
        <p:spPr>
          <a:xfrm>
            <a:off x="6323031" y="1729279"/>
            <a:ext cx="3047215" cy="1486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помощта на блоковата схема караме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LCD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-екранът да светне.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0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7BD3E99-4A90-4D5E-B9A7-1DA626FE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14" y="269726"/>
            <a:ext cx="4731486" cy="1229136"/>
          </a:xfrm>
        </p:spPr>
        <p:txBody>
          <a:bodyPr>
            <a:normAutofit/>
          </a:bodyPr>
          <a:lstStyle/>
          <a:p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Електрическа схема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0C495602-EEF5-479F-B3CC-CF03E82A59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900" y="2793020"/>
            <a:ext cx="5852098" cy="3116794"/>
          </a:xfrm>
          <a:prstGeom prst="rect">
            <a:avLst/>
          </a:prstGeom>
          <a:noFill/>
          <a:ln w="38100">
            <a:solidFill>
              <a:srgbClr val="395A6E"/>
            </a:solidFill>
          </a:ln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9F20BDCD-5F19-4465-A7E0-EF75752E5944}"/>
              </a:ext>
            </a:extLst>
          </p:cNvPr>
          <p:cNvSpPr txBox="1"/>
          <p:nvPr/>
        </p:nvSpPr>
        <p:spPr>
          <a:xfrm>
            <a:off x="1477318" y="6039457"/>
            <a:ext cx="1367304" cy="380800"/>
          </a:xfrm>
          <a:prstGeom prst="rect">
            <a:avLst/>
          </a:prstGeom>
          <a:noFill/>
          <a:ln w="38100">
            <a:solidFill>
              <a:srgbClr val="7BC5CB"/>
            </a:solidFill>
          </a:ln>
        </p:spPr>
        <p:txBody>
          <a:bodyPr wrap="square" rtlCol="0">
            <a:spAutoFit/>
          </a:bodyPr>
          <a:lstStyle/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434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7D3E915E-4715-4219-A08F-6D97169922B3}"/>
              </a:ext>
            </a:extLst>
          </p:cNvPr>
          <p:cNvSpPr txBox="1"/>
          <p:nvPr/>
        </p:nvSpPr>
        <p:spPr>
          <a:xfrm>
            <a:off x="9270399" y="5972335"/>
            <a:ext cx="1371868" cy="381771"/>
          </a:xfrm>
          <a:prstGeom prst="rect">
            <a:avLst/>
          </a:prstGeom>
          <a:noFill/>
          <a:ln w="38100">
            <a:solidFill>
              <a:srgbClr val="8DCFD3"/>
            </a:solidFill>
          </a:ln>
        </p:spPr>
        <p:txBody>
          <a:bodyPr wrap="square">
            <a:spAutoFit/>
          </a:bodyPr>
          <a:lstStyle/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434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 16 X 2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5AD7EACD-4C1F-44D5-BAE3-E49FCA5171D8}"/>
              </a:ext>
            </a:extLst>
          </p:cNvPr>
          <p:cNvSpPr txBox="1"/>
          <p:nvPr/>
        </p:nvSpPr>
        <p:spPr>
          <a:xfrm>
            <a:off x="8369890" y="1784011"/>
            <a:ext cx="1497609" cy="381771"/>
          </a:xfrm>
          <a:prstGeom prst="rect">
            <a:avLst/>
          </a:prstGeom>
          <a:noFill/>
          <a:ln w="38100">
            <a:solidFill>
              <a:srgbClr val="395A6E"/>
            </a:solidFill>
          </a:ln>
        </p:spPr>
        <p:txBody>
          <a:bodyPr wrap="square">
            <a:spAutoFit/>
          </a:bodyPr>
          <a:lstStyle/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43434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Pushbutton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63ECD6F-78F0-4AFF-8720-E349613F2AEB}"/>
              </a:ext>
            </a:extLst>
          </p:cNvPr>
          <p:cNvSpPr txBox="1"/>
          <p:nvPr/>
        </p:nvSpPr>
        <p:spPr>
          <a:xfrm>
            <a:off x="5427691" y="1762520"/>
            <a:ext cx="1336617" cy="381771"/>
          </a:xfrm>
          <a:prstGeom prst="rect">
            <a:avLst/>
          </a:prstGeom>
          <a:noFill/>
          <a:ln w="38100">
            <a:solidFill>
              <a:srgbClr val="395A6E"/>
            </a:solidFill>
          </a:ln>
        </p:spPr>
        <p:txBody>
          <a:bodyPr wrap="square">
            <a:spAutoFit/>
          </a:bodyPr>
          <a:lstStyle/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434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Resistor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284D776D-0C5C-4F06-9719-289D83BD5F21}"/>
              </a:ext>
            </a:extLst>
          </p:cNvPr>
          <p:cNvSpPr txBox="1"/>
          <p:nvPr/>
        </p:nvSpPr>
        <p:spPr>
          <a:xfrm>
            <a:off x="1871856" y="1784011"/>
            <a:ext cx="972766" cy="381771"/>
          </a:xfrm>
          <a:prstGeom prst="rect">
            <a:avLst/>
          </a:prstGeom>
          <a:noFill/>
          <a:ln w="38100">
            <a:solidFill>
              <a:srgbClr val="395A6E"/>
            </a:solidFill>
          </a:ln>
        </p:spPr>
        <p:txBody>
          <a:bodyPr wrap="square">
            <a:spAutoFit/>
          </a:bodyPr>
          <a:lstStyle/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>
                <a:tab pos="434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Wires</a:t>
            </a:r>
          </a:p>
        </p:txBody>
      </p:sp>
      <p:cxnSp>
        <p:nvCxnSpPr>
          <p:cNvPr id="15" name="Съединител &quot;права стрелка&quot; 14">
            <a:extLst>
              <a:ext uri="{FF2B5EF4-FFF2-40B4-BE49-F238E27FC236}">
                <a16:creationId xmlns:a16="http://schemas.microsoft.com/office/drawing/2014/main" id="{25B97483-637F-46C8-BC44-8A5C5A2568D0}"/>
              </a:ext>
            </a:extLst>
          </p:cNvPr>
          <p:cNvCxnSpPr>
            <a:cxnSpLocks/>
          </p:cNvCxnSpPr>
          <p:nvPr/>
        </p:nvCxnSpPr>
        <p:spPr>
          <a:xfrm flipH="1">
            <a:off x="8071835" y="2470826"/>
            <a:ext cx="596111" cy="950659"/>
          </a:xfrm>
          <a:prstGeom prst="straightConnector1">
            <a:avLst/>
          </a:prstGeom>
          <a:ln w="76200">
            <a:solidFill>
              <a:srgbClr val="39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>
            <a:extLst>
              <a:ext uri="{FF2B5EF4-FFF2-40B4-BE49-F238E27FC236}">
                <a16:creationId xmlns:a16="http://schemas.microsoft.com/office/drawing/2014/main" id="{CDFEA80D-E304-4284-8AE3-417C6A9ECA85}"/>
              </a:ext>
            </a:extLst>
          </p:cNvPr>
          <p:cNvCxnSpPr>
            <a:cxnSpLocks/>
          </p:cNvCxnSpPr>
          <p:nvPr/>
        </p:nvCxnSpPr>
        <p:spPr>
          <a:xfrm>
            <a:off x="6350801" y="2305388"/>
            <a:ext cx="1223218" cy="1731248"/>
          </a:xfrm>
          <a:prstGeom prst="straightConnector1">
            <a:avLst/>
          </a:prstGeom>
          <a:ln w="76200">
            <a:solidFill>
              <a:srgbClr val="39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E67EEC56-4756-4DCE-BBE9-0F54EE3ADFF1}"/>
              </a:ext>
            </a:extLst>
          </p:cNvPr>
          <p:cNvCxnSpPr>
            <a:cxnSpLocks/>
          </p:cNvCxnSpPr>
          <p:nvPr/>
        </p:nvCxnSpPr>
        <p:spPr>
          <a:xfrm>
            <a:off x="2616740" y="2274549"/>
            <a:ext cx="609722" cy="632029"/>
          </a:xfrm>
          <a:prstGeom prst="straightConnector1">
            <a:avLst/>
          </a:prstGeom>
          <a:ln w="76200">
            <a:solidFill>
              <a:srgbClr val="395A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ъединител &quot;права стрелка&quot; 24">
            <a:extLst>
              <a:ext uri="{FF2B5EF4-FFF2-40B4-BE49-F238E27FC236}">
                <a16:creationId xmlns:a16="http://schemas.microsoft.com/office/drawing/2014/main" id="{C1934521-C600-4C7D-A25F-FF5F1B645CFC}"/>
              </a:ext>
            </a:extLst>
          </p:cNvPr>
          <p:cNvCxnSpPr>
            <a:cxnSpLocks/>
          </p:cNvCxnSpPr>
          <p:nvPr/>
        </p:nvCxnSpPr>
        <p:spPr>
          <a:xfrm flipV="1">
            <a:off x="2921601" y="5405081"/>
            <a:ext cx="821505" cy="627695"/>
          </a:xfrm>
          <a:prstGeom prst="straightConnector1">
            <a:avLst/>
          </a:prstGeom>
          <a:ln w="76200">
            <a:solidFill>
              <a:srgbClr val="8DCF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>
            <a:extLst>
              <a:ext uri="{FF2B5EF4-FFF2-40B4-BE49-F238E27FC236}">
                <a16:creationId xmlns:a16="http://schemas.microsoft.com/office/drawing/2014/main" id="{EF2CAD59-EC49-429D-841A-8481BC808508}"/>
              </a:ext>
            </a:extLst>
          </p:cNvPr>
          <p:cNvCxnSpPr>
            <a:cxnSpLocks/>
          </p:cNvCxnSpPr>
          <p:nvPr/>
        </p:nvCxnSpPr>
        <p:spPr>
          <a:xfrm flipH="1" flipV="1">
            <a:off x="8263603" y="5155659"/>
            <a:ext cx="935497" cy="640411"/>
          </a:xfrm>
          <a:prstGeom prst="straightConnector1">
            <a:avLst/>
          </a:prstGeom>
          <a:ln w="76200">
            <a:solidFill>
              <a:srgbClr val="8DCF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0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8E8ECC-CCC3-4B6E-B523-E4963184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34" y="520024"/>
            <a:ext cx="3790510" cy="1093550"/>
          </a:xfrm>
        </p:spPr>
        <p:txBody>
          <a:bodyPr/>
          <a:lstStyle/>
          <a:p>
            <a:r>
              <a:rPr lang="bg-BG" dirty="0"/>
              <a:t>ХОД НА ИГРАТА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689630B-1946-4E3C-8699-0CA2829C5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41" y="1721682"/>
            <a:ext cx="9680341" cy="4305188"/>
          </a:xfrm>
          <a:ln w="38100">
            <a:solidFill>
              <a:srgbClr val="395A6E"/>
            </a:solidFill>
          </a:ln>
        </p:spPr>
      </p:pic>
    </p:spTree>
    <p:extLst>
      <p:ext uri="{BB962C8B-B14F-4D97-AF65-F5344CB8AC3E}">
        <p14:creationId xmlns:p14="http://schemas.microsoft.com/office/powerpoint/2010/main" val="36426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CE20348-A792-466A-8BFA-D682D904E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10" y="1126736"/>
            <a:ext cx="10473180" cy="4604527"/>
          </a:xfrm>
          <a:prstGeom prst="rect">
            <a:avLst/>
          </a:prstGeom>
          <a:ln w="38100">
            <a:solidFill>
              <a:srgbClr val="395A6E"/>
            </a:solidFill>
          </a:ln>
        </p:spPr>
      </p:pic>
    </p:spTree>
    <p:extLst>
      <p:ext uri="{BB962C8B-B14F-4D97-AF65-F5344CB8AC3E}">
        <p14:creationId xmlns:p14="http://schemas.microsoft.com/office/powerpoint/2010/main" val="359293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FE71EAC-E29B-430C-9798-6EDF08225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5" y="1165752"/>
            <a:ext cx="10536289" cy="4526496"/>
          </a:xfrm>
          <a:prstGeom prst="rect">
            <a:avLst/>
          </a:prstGeom>
          <a:ln w="38100">
            <a:solidFill>
              <a:srgbClr val="395A6E"/>
            </a:solidFill>
          </a:ln>
        </p:spPr>
      </p:pic>
    </p:spTree>
    <p:extLst>
      <p:ext uri="{BB962C8B-B14F-4D97-AF65-F5344CB8AC3E}">
        <p14:creationId xmlns:p14="http://schemas.microsoft.com/office/powerpoint/2010/main" val="322379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5EE1D03-38A2-4793-909F-9C0172AB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084" y="2390755"/>
            <a:ext cx="9105522" cy="1804171"/>
          </a:xfrm>
        </p:spPr>
        <p:txBody>
          <a:bodyPr>
            <a:normAutofit/>
          </a:bodyPr>
          <a:lstStyle/>
          <a:p>
            <a:r>
              <a:rPr lang="bg-BG" sz="4000" dirty="0"/>
              <a:t>Благодарим за вниманието!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2846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Синьо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Вериг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ериг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20</TotalTime>
  <Words>101</Words>
  <Application>Microsoft Office PowerPoint</Application>
  <PresentationFormat>Широк екран</PresentationFormat>
  <Paragraphs>20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Верига</vt:lpstr>
      <vt:lpstr>Jump Man - Game</vt:lpstr>
      <vt:lpstr>сЪДЪРЖАНИЕ</vt:lpstr>
      <vt:lpstr>Логическо описание</vt:lpstr>
      <vt:lpstr>Блокова схема</vt:lpstr>
      <vt:lpstr>Електрическа схема</vt:lpstr>
      <vt:lpstr>ХОД НА ИГРАТА</vt:lpstr>
      <vt:lpstr>Презентация на PowerPoint</vt:lpstr>
      <vt:lpstr>Презентация на PowerPoint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Man - Game</dc:title>
  <dc:creator>margaritovamariya@gmail.com</dc:creator>
  <cp:lastModifiedBy>margaritovamariya@gmail.com</cp:lastModifiedBy>
  <cp:revision>4</cp:revision>
  <dcterms:created xsi:type="dcterms:W3CDTF">2020-07-02T10:09:58Z</dcterms:created>
  <dcterms:modified xsi:type="dcterms:W3CDTF">2020-07-02T10:30:38Z</dcterms:modified>
</cp:coreProperties>
</file>