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3" r:id="rId3"/>
    <p:sldId id="285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1" r:id="rId17"/>
    <p:sldId id="317" r:id="rId18"/>
    <p:sldId id="318" r:id="rId19"/>
    <p:sldId id="320" r:id="rId20"/>
    <p:sldId id="321" r:id="rId21"/>
    <p:sldId id="322" r:id="rId22"/>
    <p:sldId id="323" r:id="rId23"/>
    <p:sldId id="32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4144C-D797-42BF-8B7D-E711C5B36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3B93-DE2D-48BF-AFCC-F9D1D7AF57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431EF0-3A80-4409-8A95-AB9ACB8AA7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EE461-41DB-4DF9-A1AC-E0AD990EAB7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375140" y="4037035"/>
            <a:ext cx="1620000" cy="1620000"/>
          </a:xfrm>
          <a:custGeom>
            <a:avLst/>
            <a:gdLst>
              <a:gd name="connsiteX0" fmla="*/ 810000 w 1620000"/>
              <a:gd name="connsiteY0" fmla="*/ 0 h 1620000"/>
              <a:gd name="connsiteX1" fmla="*/ 1620000 w 1620000"/>
              <a:gd name="connsiteY1" fmla="*/ 810000 h 1620000"/>
              <a:gd name="connsiteX2" fmla="*/ 810000 w 1620000"/>
              <a:gd name="connsiteY2" fmla="*/ 1620000 h 1620000"/>
              <a:gd name="connsiteX3" fmla="*/ 0 w 1620000"/>
              <a:gd name="connsiteY3" fmla="*/ 810000 h 1620000"/>
              <a:gd name="connsiteX4" fmla="*/ 810000 w 1620000"/>
              <a:gd name="connsiteY4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000" h="1620000">
                <a:moveTo>
                  <a:pt x="810000" y="0"/>
                </a:moveTo>
                <a:cubicBezTo>
                  <a:pt x="1257351" y="0"/>
                  <a:pt x="1620000" y="362649"/>
                  <a:pt x="1620000" y="810000"/>
                </a:cubicBezTo>
                <a:cubicBezTo>
                  <a:pt x="1620000" y="1257351"/>
                  <a:pt x="1257351" y="1620000"/>
                  <a:pt x="810000" y="1620000"/>
                </a:cubicBezTo>
                <a:cubicBezTo>
                  <a:pt x="362649" y="1620000"/>
                  <a:pt x="0" y="1257351"/>
                  <a:pt x="0" y="810000"/>
                </a:cubicBezTo>
                <a:cubicBezTo>
                  <a:pt x="0" y="362649"/>
                  <a:pt x="362649" y="0"/>
                  <a:pt x="810000" y="0"/>
                </a:cubicBezTo>
                <a:close/>
              </a:path>
            </a:pathLst>
          </a:custGeom>
          <a:ln w="101600">
            <a:solidFill>
              <a:schemeClr val="bg1">
                <a:lumMod val="85000"/>
                <a:alpha val="46000"/>
              </a:schemeClr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20114" y="1873478"/>
            <a:ext cx="3831772" cy="3831770"/>
          </a:xfrm>
          <a:custGeom>
            <a:avLst/>
            <a:gdLst>
              <a:gd name="connsiteX0" fmla="*/ 0 w 3831772"/>
              <a:gd name="connsiteY0" fmla="*/ 0 h 3831770"/>
              <a:gd name="connsiteX1" fmla="*/ 3831772 w 3831772"/>
              <a:gd name="connsiteY1" fmla="*/ 0 h 3831770"/>
              <a:gd name="connsiteX2" fmla="*/ 3831772 w 3831772"/>
              <a:gd name="connsiteY2" fmla="*/ 3831770 h 3831770"/>
              <a:gd name="connsiteX3" fmla="*/ 0 w 3831772"/>
              <a:gd name="connsiteY3" fmla="*/ 3831770 h 383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1772" h="3831770">
                <a:moveTo>
                  <a:pt x="0" y="0"/>
                </a:moveTo>
                <a:lnTo>
                  <a:pt x="3831772" y="0"/>
                </a:lnTo>
                <a:lnTo>
                  <a:pt x="3831772" y="3831770"/>
                </a:lnTo>
                <a:lnTo>
                  <a:pt x="0" y="3831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786085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253038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719992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687557" y="1900816"/>
            <a:ext cx="1602741" cy="2843258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455915" y="1900816"/>
            <a:ext cx="1602741" cy="2843258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294637" y="1899143"/>
            <a:ext cx="1602740" cy="2843258"/>
          </a:xfrm>
          <a:custGeom>
            <a:avLst/>
            <a:gdLst>
              <a:gd name="connsiteX0" fmla="*/ 0 w 1602740"/>
              <a:gd name="connsiteY0" fmla="*/ 0 h 2843258"/>
              <a:gd name="connsiteX1" fmla="*/ 1602740 w 1602740"/>
              <a:gd name="connsiteY1" fmla="*/ 0 h 2843258"/>
              <a:gd name="connsiteX2" fmla="*/ 1602740 w 1602740"/>
              <a:gd name="connsiteY2" fmla="*/ 2843258 h 2843258"/>
              <a:gd name="connsiteX3" fmla="*/ 0 w 1602740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0" h="2843258">
                <a:moveTo>
                  <a:pt x="0" y="0"/>
                </a:moveTo>
                <a:lnTo>
                  <a:pt x="1602740" y="0"/>
                </a:lnTo>
                <a:lnTo>
                  <a:pt x="1602740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7133353" y="1900816"/>
            <a:ext cx="1602741" cy="2843258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901706" y="1900816"/>
            <a:ext cx="1602741" cy="2843258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11060537" y="1757845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flipH="1">
            <a:off x="10566174" y="49214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10071813" y="53150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54423 w 988723"/>
              <a:gd name="connsiteY1-4" fmla="*/ 419722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54423 w 988723"/>
              <a:gd name="connsiteY0-10" fmla="*/ 419722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45863 w 988723"/>
              <a:gd name="connsiteY4-18" fmla="*/ 511162 h 852347"/>
              <a:gd name="connsiteX0-19" fmla="*/ 494362 w 988723"/>
              <a:gd name="connsiteY0-20" fmla="*/ 0 h 852347"/>
              <a:gd name="connsiteX1-21" fmla="*/ 988723 w 988723"/>
              <a:gd name="connsiteY1-22" fmla="*/ 852347 h 852347"/>
              <a:gd name="connsiteX2-23" fmla="*/ 0 w 988723"/>
              <a:gd name="connsiteY2-24" fmla="*/ 852347 h 852347"/>
              <a:gd name="connsiteX3-25" fmla="*/ 345863 w 988723"/>
              <a:gd name="connsiteY3-26" fmla="*/ 511162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flipH="1">
            <a:off x="10071814" y="905498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9577455" y="901562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188690 w 988723"/>
              <a:gd name="connsiteY1-4" fmla="*/ 515659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188690 w 988723"/>
              <a:gd name="connsiteY0-10" fmla="*/ 515659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280130 w 988723"/>
              <a:gd name="connsiteY4-18" fmla="*/ 607099 h 852347"/>
              <a:gd name="connsiteX0-19" fmla="*/ 494362 w 988723"/>
              <a:gd name="connsiteY0-20" fmla="*/ 0 h 852347"/>
              <a:gd name="connsiteX1-21" fmla="*/ 988723 w 988723"/>
              <a:gd name="connsiteY1-22" fmla="*/ 852347 h 852347"/>
              <a:gd name="connsiteX2-23" fmla="*/ 0 w 988723"/>
              <a:gd name="connsiteY2-24" fmla="*/ 852347 h 852347"/>
              <a:gd name="connsiteX3-25" fmla="*/ 280130 w 988723"/>
              <a:gd name="connsiteY3-26" fmla="*/ 607099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8588733" y="901562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flipH="1">
            <a:off x="8094372" y="901562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81995 w 988723"/>
              <a:gd name="connsiteY1-4" fmla="*/ 360501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81995 w 988723"/>
              <a:gd name="connsiteY0-10" fmla="*/ 360501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73435 w 988723"/>
              <a:gd name="connsiteY4-18" fmla="*/ 451941 h 852347"/>
              <a:gd name="connsiteX0-19" fmla="*/ 281995 w 988723"/>
              <a:gd name="connsiteY0-20" fmla="*/ 360501 h 852347"/>
              <a:gd name="connsiteX1-21" fmla="*/ 494362 w 988723"/>
              <a:gd name="connsiteY1-22" fmla="*/ 0 h 852347"/>
              <a:gd name="connsiteX2-23" fmla="*/ 988723 w 988723"/>
              <a:gd name="connsiteY2-24" fmla="*/ 852347 h 852347"/>
              <a:gd name="connsiteX3-25" fmla="*/ 0 w 988723"/>
              <a:gd name="connsiteY3-26" fmla="*/ 852347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flipH="1">
            <a:off x="7600010" y="49214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25783 w 988723"/>
              <a:gd name="connsiteY1-4" fmla="*/ 450849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25783 w 988723"/>
              <a:gd name="connsiteY0-10" fmla="*/ 450849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17223 w 988723"/>
              <a:gd name="connsiteY4-18" fmla="*/ 542289 h 852347"/>
              <a:gd name="connsiteX0-19" fmla="*/ 225783 w 988723"/>
              <a:gd name="connsiteY0-20" fmla="*/ 450849 h 852347"/>
              <a:gd name="connsiteX1-21" fmla="*/ 494362 w 988723"/>
              <a:gd name="connsiteY1-22" fmla="*/ 0 h 852347"/>
              <a:gd name="connsiteX2-23" fmla="*/ 988723 w 988723"/>
              <a:gd name="connsiteY2-24" fmla="*/ 852347 h 852347"/>
              <a:gd name="connsiteX3-25" fmla="*/ 0 w 988723"/>
              <a:gd name="connsiteY3-26" fmla="*/ 852347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8094374" y="53150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7105650" y="1749973"/>
            <a:ext cx="988723" cy="852347"/>
          </a:xfrm>
          <a:prstGeom prst="triangle">
            <a:avLst/>
          </a:prstGeom>
          <a:solidFill>
            <a:schemeClr val="accent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flipH="1">
            <a:off x="10071814" y="2950548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10566177" y="3802895"/>
            <a:ext cx="988723" cy="852347"/>
          </a:xfrm>
          <a:prstGeom prst="triangle">
            <a:avLst/>
          </a:pr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9577455" y="2950547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45840 w 988723"/>
              <a:gd name="connsiteY1-4" fmla="*/ 440569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45840 w 988723"/>
              <a:gd name="connsiteY0-10" fmla="*/ 440569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37280 w 988723"/>
              <a:gd name="connsiteY4-18" fmla="*/ 532009 h 852347"/>
              <a:gd name="connsiteX0-19" fmla="*/ 494362 w 988723"/>
              <a:gd name="connsiteY0-20" fmla="*/ 0 h 852347"/>
              <a:gd name="connsiteX1-21" fmla="*/ 988723 w 988723"/>
              <a:gd name="connsiteY1-22" fmla="*/ 852347 h 852347"/>
              <a:gd name="connsiteX2-23" fmla="*/ 0 w 988723"/>
              <a:gd name="connsiteY2-24" fmla="*/ 852347 h 852347"/>
              <a:gd name="connsiteX3-25" fmla="*/ 337280 w 988723"/>
              <a:gd name="connsiteY3-26" fmla="*/ 532009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flipH="1">
            <a:off x="9083092" y="2950548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46777 w 988723"/>
              <a:gd name="connsiteY1-4" fmla="*/ 426065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46777 w 988723"/>
              <a:gd name="connsiteY0-10" fmla="*/ 426065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38217 w 988723"/>
              <a:gd name="connsiteY4-18" fmla="*/ 517505 h 852347"/>
              <a:gd name="connsiteX0-19" fmla="*/ 246777 w 988723"/>
              <a:gd name="connsiteY0-20" fmla="*/ 426065 h 852347"/>
              <a:gd name="connsiteX1-21" fmla="*/ 494362 w 988723"/>
              <a:gd name="connsiteY1-22" fmla="*/ 0 h 852347"/>
              <a:gd name="connsiteX2-23" fmla="*/ 988723 w 988723"/>
              <a:gd name="connsiteY2-24" fmla="*/ 852347 h 852347"/>
              <a:gd name="connsiteX3-25" fmla="*/ 0 w 988723"/>
              <a:gd name="connsiteY3-26" fmla="*/ 852347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8588733" y="2950547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14381 w 988723"/>
              <a:gd name="connsiteY1-4" fmla="*/ 497719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14381 w 988723"/>
              <a:gd name="connsiteY0-10" fmla="*/ 497719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05821 w 988723"/>
              <a:gd name="connsiteY4-18" fmla="*/ 589159 h 852347"/>
              <a:gd name="connsiteX0-19" fmla="*/ 494362 w 988723"/>
              <a:gd name="connsiteY0-20" fmla="*/ 0 h 852347"/>
              <a:gd name="connsiteX1-21" fmla="*/ 988723 w 988723"/>
              <a:gd name="connsiteY1-22" fmla="*/ 852347 h 852347"/>
              <a:gd name="connsiteX2-23" fmla="*/ 0 w 988723"/>
              <a:gd name="connsiteY2-24" fmla="*/ 852347 h 852347"/>
              <a:gd name="connsiteX3-25" fmla="*/ 305821 w 988723"/>
              <a:gd name="connsiteY3-26" fmla="*/ 589159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flipH="1">
            <a:off x="8094369" y="2950548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272467 w 988723"/>
              <a:gd name="connsiteY1-4" fmla="*/ 378440 h 852347"/>
              <a:gd name="connsiteX2-5" fmla="*/ 494362 w 988723"/>
              <a:gd name="connsiteY2-6" fmla="*/ 0 h 852347"/>
              <a:gd name="connsiteX3-7" fmla="*/ 988723 w 988723"/>
              <a:gd name="connsiteY3-8" fmla="*/ 852347 h 852347"/>
              <a:gd name="connsiteX4" fmla="*/ 0 w 988723"/>
              <a:gd name="connsiteY4" fmla="*/ 852347 h 852347"/>
              <a:gd name="connsiteX0-9" fmla="*/ 272467 w 988723"/>
              <a:gd name="connsiteY0-10" fmla="*/ 378440 h 852347"/>
              <a:gd name="connsiteX1-11" fmla="*/ 494362 w 988723"/>
              <a:gd name="connsiteY1-12" fmla="*/ 0 h 852347"/>
              <a:gd name="connsiteX2-13" fmla="*/ 988723 w 988723"/>
              <a:gd name="connsiteY2-14" fmla="*/ 852347 h 852347"/>
              <a:gd name="connsiteX3-15" fmla="*/ 0 w 988723"/>
              <a:gd name="connsiteY3-16" fmla="*/ 852347 h 852347"/>
              <a:gd name="connsiteX4-17" fmla="*/ 363907 w 988723"/>
              <a:gd name="connsiteY4-18" fmla="*/ 469880 h 852347"/>
              <a:gd name="connsiteX0-19" fmla="*/ 272467 w 988723"/>
              <a:gd name="connsiteY0-20" fmla="*/ 378440 h 852347"/>
              <a:gd name="connsiteX1-21" fmla="*/ 494362 w 988723"/>
              <a:gd name="connsiteY1-22" fmla="*/ 0 h 852347"/>
              <a:gd name="connsiteX2-23" fmla="*/ 988723 w 988723"/>
              <a:gd name="connsiteY2-24" fmla="*/ 852347 h 852347"/>
              <a:gd name="connsiteX3-25" fmla="*/ 0 w 988723"/>
              <a:gd name="connsiteY3-26" fmla="*/ 852347 h 852347"/>
              <a:gd name="connsiteX0-27" fmla="*/ 494362 w 988723"/>
              <a:gd name="connsiteY0-28" fmla="*/ 0 h 852347"/>
              <a:gd name="connsiteX1-29" fmla="*/ 988723 w 988723"/>
              <a:gd name="connsiteY1-30" fmla="*/ 852347 h 852347"/>
              <a:gd name="connsiteX2-31" fmla="*/ 0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494362" y="0"/>
                </a:moveTo>
                <a:lnTo>
                  <a:pt x="988723" y="852347"/>
                </a:lnTo>
                <a:lnTo>
                  <a:pt x="0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9083094" y="3802895"/>
            <a:ext cx="988723" cy="852347"/>
          </a:xfrm>
          <a:custGeom>
            <a:avLst/>
            <a:gdLst>
              <a:gd name="connsiteX0" fmla="*/ 0 w 988723"/>
              <a:gd name="connsiteY0" fmla="*/ 852347 h 852347"/>
              <a:gd name="connsiteX1" fmla="*/ 494362 w 988723"/>
              <a:gd name="connsiteY1" fmla="*/ 0 h 852347"/>
              <a:gd name="connsiteX2" fmla="*/ 988723 w 988723"/>
              <a:gd name="connsiteY2" fmla="*/ 852347 h 852347"/>
              <a:gd name="connsiteX3" fmla="*/ 0 w 988723"/>
              <a:gd name="connsiteY3" fmla="*/ 852347 h 852347"/>
              <a:gd name="connsiteX0-1" fmla="*/ 0 w 988723"/>
              <a:gd name="connsiteY0-2" fmla="*/ 852347 h 852347"/>
              <a:gd name="connsiteX1-3" fmla="*/ 494362 w 988723"/>
              <a:gd name="connsiteY1-4" fmla="*/ 0 h 852347"/>
              <a:gd name="connsiteX2-5" fmla="*/ 988723 w 988723"/>
              <a:gd name="connsiteY2-6" fmla="*/ 852347 h 852347"/>
              <a:gd name="connsiteX3-7" fmla="*/ 551579 w 988723"/>
              <a:gd name="connsiteY3-8" fmla="*/ 850004 h 852347"/>
              <a:gd name="connsiteX4" fmla="*/ 0 w 988723"/>
              <a:gd name="connsiteY4" fmla="*/ 852347 h 852347"/>
              <a:gd name="connsiteX0-9" fmla="*/ 551579 w 988723"/>
              <a:gd name="connsiteY0-10" fmla="*/ 850004 h 941444"/>
              <a:gd name="connsiteX1-11" fmla="*/ 0 w 988723"/>
              <a:gd name="connsiteY1-12" fmla="*/ 852347 h 941444"/>
              <a:gd name="connsiteX2-13" fmla="*/ 494362 w 988723"/>
              <a:gd name="connsiteY2-14" fmla="*/ 0 h 941444"/>
              <a:gd name="connsiteX3-15" fmla="*/ 988723 w 988723"/>
              <a:gd name="connsiteY3-16" fmla="*/ 852347 h 941444"/>
              <a:gd name="connsiteX4-17" fmla="*/ 643019 w 988723"/>
              <a:gd name="connsiteY4-18" fmla="*/ 941444 h 941444"/>
              <a:gd name="connsiteX0-19" fmla="*/ 0 w 988723"/>
              <a:gd name="connsiteY0-20" fmla="*/ 852347 h 941444"/>
              <a:gd name="connsiteX1-21" fmla="*/ 494362 w 988723"/>
              <a:gd name="connsiteY1-22" fmla="*/ 0 h 941444"/>
              <a:gd name="connsiteX2-23" fmla="*/ 988723 w 988723"/>
              <a:gd name="connsiteY2-24" fmla="*/ 852347 h 941444"/>
              <a:gd name="connsiteX3-25" fmla="*/ 643019 w 988723"/>
              <a:gd name="connsiteY3-26" fmla="*/ 941444 h 941444"/>
              <a:gd name="connsiteX0-27" fmla="*/ 0 w 988723"/>
              <a:gd name="connsiteY0-28" fmla="*/ 852347 h 852347"/>
              <a:gd name="connsiteX1-29" fmla="*/ 494362 w 988723"/>
              <a:gd name="connsiteY1-30" fmla="*/ 0 h 852347"/>
              <a:gd name="connsiteX2-31" fmla="*/ 988723 w 988723"/>
              <a:gd name="connsiteY2-32" fmla="*/ 852347 h 8523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88723" h="852347">
                <a:moveTo>
                  <a:pt x="0" y="852347"/>
                </a:moveTo>
                <a:lnTo>
                  <a:pt x="494362" y="0"/>
                </a:lnTo>
                <a:lnTo>
                  <a:pt x="988723" y="852347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 flipV="1">
            <a:off x="0" y="4566946"/>
            <a:ext cx="1770829" cy="1330706"/>
            <a:chOff x="0" y="4169633"/>
            <a:chExt cx="1770829" cy="1330706"/>
          </a:xfrm>
        </p:grpSpPr>
        <p:sp>
          <p:nvSpPr>
            <p:cNvPr id="24" name="等腰三角形 23"/>
            <p:cNvSpPr/>
            <p:nvPr/>
          </p:nvSpPr>
          <p:spPr>
            <a:xfrm rot="5400000">
              <a:off x="1176902" y="4213628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69776" y="4558370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369599" y="4297901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等腰三角形 24"/>
          <p:cNvSpPr/>
          <p:nvPr/>
        </p:nvSpPr>
        <p:spPr>
          <a:xfrm rot="5400000">
            <a:off x="-76857" y="5828370"/>
            <a:ext cx="1114425" cy="960711"/>
          </a:xfrm>
          <a:custGeom>
            <a:avLst/>
            <a:gdLst>
              <a:gd name="connsiteX0" fmla="*/ 0 w 1114425"/>
              <a:gd name="connsiteY0" fmla="*/ 960711 h 960711"/>
              <a:gd name="connsiteX1" fmla="*/ 557213 w 1114425"/>
              <a:gd name="connsiteY1" fmla="*/ 0 h 960711"/>
              <a:gd name="connsiteX2" fmla="*/ 1114425 w 1114425"/>
              <a:gd name="connsiteY2" fmla="*/ 960711 h 960711"/>
              <a:gd name="connsiteX3" fmla="*/ 0 w 1114425"/>
              <a:gd name="connsiteY3" fmla="*/ 960711 h 960711"/>
              <a:gd name="connsiteX0-1" fmla="*/ 0 w 1114425"/>
              <a:gd name="connsiteY0-2" fmla="*/ 960711 h 963886"/>
              <a:gd name="connsiteX1-3" fmla="*/ 557213 w 1114425"/>
              <a:gd name="connsiteY1-4" fmla="*/ 0 h 963886"/>
              <a:gd name="connsiteX2-5" fmla="*/ 1114425 w 1114425"/>
              <a:gd name="connsiteY2-6" fmla="*/ 960711 h 963886"/>
              <a:gd name="connsiteX3-7" fmla="*/ 595312 w 1114425"/>
              <a:gd name="connsiteY3-8" fmla="*/ 963886 h 963886"/>
              <a:gd name="connsiteX4" fmla="*/ 0 w 1114425"/>
              <a:gd name="connsiteY4" fmla="*/ 960711 h 963886"/>
              <a:gd name="connsiteX0-9" fmla="*/ 595312 w 1114425"/>
              <a:gd name="connsiteY0-10" fmla="*/ 963886 h 1055326"/>
              <a:gd name="connsiteX1-11" fmla="*/ 0 w 1114425"/>
              <a:gd name="connsiteY1-12" fmla="*/ 960711 h 1055326"/>
              <a:gd name="connsiteX2-13" fmla="*/ 557213 w 1114425"/>
              <a:gd name="connsiteY2-14" fmla="*/ 0 h 1055326"/>
              <a:gd name="connsiteX3-15" fmla="*/ 1114425 w 1114425"/>
              <a:gd name="connsiteY3-16" fmla="*/ 960711 h 1055326"/>
              <a:gd name="connsiteX4-17" fmla="*/ 686752 w 1114425"/>
              <a:gd name="connsiteY4-18" fmla="*/ 1055326 h 1055326"/>
              <a:gd name="connsiteX0-19" fmla="*/ 0 w 1114425"/>
              <a:gd name="connsiteY0-20" fmla="*/ 960711 h 1055326"/>
              <a:gd name="connsiteX1-21" fmla="*/ 557213 w 1114425"/>
              <a:gd name="connsiteY1-22" fmla="*/ 0 h 1055326"/>
              <a:gd name="connsiteX2-23" fmla="*/ 1114425 w 1114425"/>
              <a:gd name="connsiteY2-24" fmla="*/ 960711 h 1055326"/>
              <a:gd name="connsiteX3-25" fmla="*/ 686752 w 1114425"/>
              <a:gd name="connsiteY3-26" fmla="*/ 1055326 h 1055326"/>
              <a:gd name="connsiteX0-27" fmla="*/ 0 w 1114425"/>
              <a:gd name="connsiteY0-28" fmla="*/ 960711 h 960711"/>
              <a:gd name="connsiteX1-29" fmla="*/ 557213 w 1114425"/>
              <a:gd name="connsiteY1-30" fmla="*/ 0 h 960711"/>
              <a:gd name="connsiteX2-31" fmla="*/ 1114425 w 1114425"/>
              <a:gd name="connsiteY2-32" fmla="*/ 960711 h 9607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425" h="960711">
                <a:moveTo>
                  <a:pt x="0" y="960711"/>
                </a:moveTo>
                <a:lnTo>
                  <a:pt x="557213" y="0"/>
                </a:lnTo>
                <a:lnTo>
                  <a:pt x="1114425" y="960711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等腰三角形 27"/>
          <p:cNvSpPr/>
          <p:nvPr/>
        </p:nvSpPr>
        <p:spPr>
          <a:xfrm rot="16200000" flipH="1">
            <a:off x="-76858" y="6385582"/>
            <a:ext cx="1114425" cy="960711"/>
          </a:xfrm>
          <a:custGeom>
            <a:avLst/>
            <a:gdLst>
              <a:gd name="connsiteX0" fmla="*/ 0 w 1114425"/>
              <a:gd name="connsiteY0" fmla="*/ 960711 h 960711"/>
              <a:gd name="connsiteX1" fmla="*/ 557213 w 1114425"/>
              <a:gd name="connsiteY1" fmla="*/ 0 h 960711"/>
              <a:gd name="connsiteX2" fmla="*/ 1114425 w 1114425"/>
              <a:gd name="connsiteY2" fmla="*/ 960711 h 960711"/>
              <a:gd name="connsiteX3" fmla="*/ 0 w 1114425"/>
              <a:gd name="connsiteY3" fmla="*/ 960711 h 960711"/>
              <a:gd name="connsiteX0-1" fmla="*/ 0 w 1114425"/>
              <a:gd name="connsiteY0-2" fmla="*/ 960711 h 960711"/>
              <a:gd name="connsiteX1-3" fmla="*/ 292100 w 1114425"/>
              <a:gd name="connsiteY1-4" fmla="*/ 463551 h 960711"/>
              <a:gd name="connsiteX2-5" fmla="*/ 557213 w 1114425"/>
              <a:gd name="connsiteY2-6" fmla="*/ 0 h 960711"/>
              <a:gd name="connsiteX3-7" fmla="*/ 1114425 w 1114425"/>
              <a:gd name="connsiteY3-8" fmla="*/ 960711 h 960711"/>
              <a:gd name="connsiteX4" fmla="*/ 0 w 1114425"/>
              <a:gd name="connsiteY4" fmla="*/ 960711 h 960711"/>
              <a:gd name="connsiteX0-9" fmla="*/ 292100 w 1114425"/>
              <a:gd name="connsiteY0-10" fmla="*/ 463551 h 960711"/>
              <a:gd name="connsiteX1-11" fmla="*/ 557213 w 1114425"/>
              <a:gd name="connsiteY1-12" fmla="*/ 0 h 960711"/>
              <a:gd name="connsiteX2-13" fmla="*/ 1114425 w 1114425"/>
              <a:gd name="connsiteY2-14" fmla="*/ 960711 h 960711"/>
              <a:gd name="connsiteX3-15" fmla="*/ 0 w 1114425"/>
              <a:gd name="connsiteY3-16" fmla="*/ 960711 h 960711"/>
              <a:gd name="connsiteX4-17" fmla="*/ 383540 w 1114425"/>
              <a:gd name="connsiteY4-18" fmla="*/ 554991 h 960711"/>
              <a:gd name="connsiteX0-19" fmla="*/ 292100 w 1114425"/>
              <a:gd name="connsiteY0-20" fmla="*/ 463551 h 960711"/>
              <a:gd name="connsiteX1-21" fmla="*/ 557213 w 1114425"/>
              <a:gd name="connsiteY1-22" fmla="*/ 0 h 960711"/>
              <a:gd name="connsiteX2-23" fmla="*/ 1114425 w 1114425"/>
              <a:gd name="connsiteY2-24" fmla="*/ 960711 h 960711"/>
              <a:gd name="connsiteX3-25" fmla="*/ 0 w 1114425"/>
              <a:gd name="connsiteY3-26" fmla="*/ 960711 h 960711"/>
              <a:gd name="connsiteX0-27" fmla="*/ 557213 w 1114425"/>
              <a:gd name="connsiteY0-28" fmla="*/ 0 h 960711"/>
              <a:gd name="connsiteX1-29" fmla="*/ 1114425 w 1114425"/>
              <a:gd name="connsiteY1-30" fmla="*/ 960711 h 960711"/>
              <a:gd name="connsiteX2-31" fmla="*/ 0 w 1114425"/>
              <a:gd name="connsiteY2-32" fmla="*/ 960711 h 9607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425" h="960711">
                <a:moveTo>
                  <a:pt x="557213" y="0"/>
                </a:moveTo>
                <a:lnTo>
                  <a:pt x="1114425" y="960711"/>
                </a:lnTo>
                <a:lnTo>
                  <a:pt x="0" y="960711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883853" y="6385582"/>
            <a:ext cx="1114425" cy="960711"/>
          </a:xfrm>
          <a:custGeom>
            <a:avLst/>
            <a:gdLst>
              <a:gd name="connsiteX0" fmla="*/ 0 w 1114425"/>
              <a:gd name="connsiteY0" fmla="*/ 960711 h 960711"/>
              <a:gd name="connsiteX1" fmla="*/ 557213 w 1114425"/>
              <a:gd name="connsiteY1" fmla="*/ 0 h 960711"/>
              <a:gd name="connsiteX2" fmla="*/ 1114425 w 1114425"/>
              <a:gd name="connsiteY2" fmla="*/ 960711 h 960711"/>
              <a:gd name="connsiteX3" fmla="*/ 0 w 1114425"/>
              <a:gd name="connsiteY3" fmla="*/ 960711 h 960711"/>
              <a:gd name="connsiteX0-1" fmla="*/ 0 w 1114425"/>
              <a:gd name="connsiteY0-2" fmla="*/ 960711 h 962571"/>
              <a:gd name="connsiteX1-3" fmla="*/ 557213 w 1114425"/>
              <a:gd name="connsiteY1-4" fmla="*/ 0 h 962571"/>
              <a:gd name="connsiteX2-5" fmla="*/ 1114425 w 1114425"/>
              <a:gd name="connsiteY2-6" fmla="*/ 960711 h 962571"/>
              <a:gd name="connsiteX3-7" fmla="*/ 363538 w 1114425"/>
              <a:gd name="connsiteY3-8" fmla="*/ 962571 h 962571"/>
              <a:gd name="connsiteX4" fmla="*/ 0 w 1114425"/>
              <a:gd name="connsiteY4" fmla="*/ 960711 h 962571"/>
              <a:gd name="connsiteX0-9" fmla="*/ 363538 w 1114425"/>
              <a:gd name="connsiteY0-10" fmla="*/ 962571 h 1054011"/>
              <a:gd name="connsiteX1-11" fmla="*/ 0 w 1114425"/>
              <a:gd name="connsiteY1-12" fmla="*/ 960711 h 1054011"/>
              <a:gd name="connsiteX2-13" fmla="*/ 557213 w 1114425"/>
              <a:gd name="connsiteY2-14" fmla="*/ 0 h 1054011"/>
              <a:gd name="connsiteX3-15" fmla="*/ 1114425 w 1114425"/>
              <a:gd name="connsiteY3-16" fmla="*/ 960711 h 1054011"/>
              <a:gd name="connsiteX4-17" fmla="*/ 454978 w 1114425"/>
              <a:gd name="connsiteY4-18" fmla="*/ 1054011 h 1054011"/>
              <a:gd name="connsiteX0-19" fmla="*/ 0 w 1114425"/>
              <a:gd name="connsiteY0-20" fmla="*/ 960711 h 1054011"/>
              <a:gd name="connsiteX1-21" fmla="*/ 557213 w 1114425"/>
              <a:gd name="connsiteY1-22" fmla="*/ 0 h 1054011"/>
              <a:gd name="connsiteX2-23" fmla="*/ 1114425 w 1114425"/>
              <a:gd name="connsiteY2-24" fmla="*/ 960711 h 1054011"/>
              <a:gd name="connsiteX3-25" fmla="*/ 454978 w 1114425"/>
              <a:gd name="connsiteY3-26" fmla="*/ 1054011 h 1054011"/>
              <a:gd name="connsiteX0-27" fmla="*/ 0 w 1114425"/>
              <a:gd name="connsiteY0-28" fmla="*/ 960711 h 960711"/>
              <a:gd name="connsiteX1-29" fmla="*/ 557213 w 1114425"/>
              <a:gd name="connsiteY1-30" fmla="*/ 0 h 960711"/>
              <a:gd name="connsiteX2-31" fmla="*/ 1114425 w 1114425"/>
              <a:gd name="connsiteY2-32" fmla="*/ 960711 h 9607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425" h="960711">
                <a:moveTo>
                  <a:pt x="0" y="960711"/>
                </a:moveTo>
                <a:lnTo>
                  <a:pt x="557213" y="0"/>
                </a:lnTo>
                <a:lnTo>
                  <a:pt x="1114425" y="960711"/>
                </a:lnTo>
              </a:path>
            </a:pathLst>
          </a:custGeom>
          <a:noFill/>
          <a:ln w="28575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1515" y="1750060"/>
            <a:ext cx="5638165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基于计算机辅助优化夹具对准方法，用于减少PCB电气检查中的机器设置时间。</a:t>
            </a:r>
            <a:endParaRPr lang="zh-CN" altLang="en-US" sz="40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61252" y="625358"/>
            <a:ext cx="16694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ECBA0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ECBA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51041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汇报人：朱冠颖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695" y="1557655"/>
            <a:ext cx="595185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探针夹具上的引脚数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74695" y="2721610"/>
            <a:ext cx="595185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第k</a:t>
            </a:r>
            <a:r>
              <a:rPr lang="zh-CN" altLang="en-US"/>
              <a:t>次</a:t>
            </a:r>
            <a:r>
              <a:rPr lang="en-US" altLang="zh-CN"/>
              <a:t>校正前选择的引脚数集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179445" y="2076450"/>
            <a:ext cx="465645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校正探针-夹具位置的迭代次数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76295" y="3885565"/>
            <a:ext cx="595185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第 K之前第 i 引脚标记的坐标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95345" y="5104765"/>
            <a:ext cx="595185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第 K 次校正前探针夹具的坐标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1477645"/>
            <a:ext cx="1843405" cy="9994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665730"/>
            <a:ext cx="2800350" cy="28987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38195" y="3267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触点焊盘的坐标被吊销标记击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557655"/>
            <a:ext cx="906780" cy="577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840" y="2453005"/>
            <a:ext cx="1238885" cy="22517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564755" y="15786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项校正前由操作员选择的一组引脚标记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35900" y="2767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项修正处垂直方向的修正量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35900" y="3498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项修正处水平方向的修正量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35900" y="41389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旋度校正时旋转角度的校正量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715010"/>
            <a:ext cx="9218295" cy="3590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40" y="3993515"/>
            <a:ext cx="7042785" cy="171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045" y="950595"/>
            <a:ext cx="9185275" cy="5077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提出的方法中要迭代解决的优化问题可以表示为多目标规划问题。令公式</a:t>
            </a:r>
            <a:r>
              <a:rPr lang="en-US" altLang="zh-CN"/>
              <a:t>                            </a:t>
            </a:r>
            <a:r>
              <a:rPr lang="zh-CN" altLang="en-US"/>
              <a:t>为第k次修正前第i个引脚标记的坐标向量，让</a:t>
            </a:r>
            <a:r>
              <a:rPr lang="en-US" altLang="zh-CN"/>
              <a:t>                       </a:t>
            </a:r>
            <a:r>
              <a:rPr lang="zh-CN" altLang="en-US"/>
              <a:t>引脚标记的坐标向量为相应接触垫的中心，如图左侧所示。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3495" y="950595"/>
            <a:ext cx="1666240" cy="383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245235"/>
            <a:ext cx="1309370" cy="363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363470"/>
            <a:ext cx="6062345" cy="297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6750" y="815340"/>
            <a:ext cx="8893810" cy="4898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ym typeface="+mn-ea"/>
              </a:rPr>
              <a:t>那么，校正的理想目标是导出</a:t>
            </a:r>
            <a:r>
              <a:rPr lang="en-US" altLang="zh-CN">
                <a:sym typeface="+mn-ea"/>
              </a:rPr>
              <a:t>                            </a:t>
            </a:r>
            <a:r>
              <a:rPr lang="zh-CN" altLang="en-US">
                <a:sym typeface="+mn-ea"/>
              </a:rPr>
              <a:t>使得所有位置间隙</a:t>
            </a:r>
            <a:r>
              <a:rPr lang="en-US" altLang="zh-CN">
                <a:sym typeface="+mn-ea"/>
              </a:rPr>
              <a:t>                                             </a:t>
            </a:r>
            <a:r>
              <a:rPr lang="zh-CN" altLang="en-US">
                <a:sym typeface="+mn-ea"/>
              </a:rPr>
              <a:t>相等理想情况下为 0。在这种情况下，每个引脚与相应的接触焊盘之间不存在位置间隙，并且所有引脚都可以与焊盘接触。但从实际角度来看，不可能找到</a:t>
            </a: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   </a:t>
            </a:r>
            <a:r>
              <a:rPr lang="zh-CN" altLang="en-US">
                <a:sym typeface="+mn-ea"/>
              </a:rPr>
              <a:t>使得</a:t>
            </a:r>
            <a:r>
              <a:rPr lang="en-US" altLang="zh-CN">
                <a:sym typeface="+mn-ea"/>
              </a:rPr>
              <a:t>                                      </a:t>
            </a:r>
            <a:r>
              <a:rPr lang="zh-CN" altLang="en-US">
                <a:sym typeface="+mn-ea"/>
              </a:rPr>
              <a:t>。因为生产误差，即制造过程中引脚和接触垫的位置变化。由于生产误差，引脚和接触垫的实际位置通常与理想位置不同。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下图右侧的一些引脚标记位于远离相应接触垫中心的点。换句话说，在校正后，引脚标记与接触垫中心之间的一些位置间隙，尽力努力准确地定位探针夹具。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考虑到这一观察，我们的目标是找到校正</a:t>
            </a:r>
            <a:r>
              <a:rPr lang="en-US" altLang="zh-CN">
                <a:sym typeface="+mn-ea"/>
              </a:rPr>
              <a:t>                       ,</a:t>
            </a:r>
            <a:r>
              <a:rPr lang="zh-CN" altLang="en-US">
                <a:sym typeface="+mn-ea"/>
              </a:rPr>
              <a:t>使 </a:t>
            </a:r>
            <a:r>
              <a:rPr lang="en-US" altLang="zh-CN">
                <a:sym typeface="+mn-ea"/>
              </a:rPr>
              <a:t>                                             </a:t>
            </a:r>
            <a:r>
              <a:rPr lang="zh-CN" altLang="en-US">
                <a:sym typeface="+mn-ea"/>
              </a:rPr>
              <a:t>尽可能小。通过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次修正后的</a:t>
            </a:r>
            <a:r>
              <a:rPr lang="en-US" altLang="zh-CN">
                <a:sym typeface="+mn-ea"/>
              </a:rPr>
              <a:t>                             </a:t>
            </a:r>
            <a:r>
              <a:rPr lang="zh-CN" altLang="en-US">
                <a:sym typeface="+mn-ea"/>
              </a:rPr>
              <a:t>使位置间隙</a:t>
            </a:r>
            <a:r>
              <a:rPr lang="en-US" altLang="zh-CN">
                <a:sym typeface="+mn-ea"/>
              </a:rPr>
              <a:t>                 </a:t>
            </a:r>
            <a:r>
              <a:rPr lang="zh-CN" altLang="en-US">
                <a:sym typeface="+mn-ea"/>
              </a:rPr>
              <a:t>比前面的位置间隙</a:t>
            </a:r>
            <a:r>
              <a:rPr lang="en-US" altLang="zh-CN">
                <a:sym typeface="+mn-ea"/>
              </a:rPr>
              <a:t>               </a:t>
            </a:r>
            <a:r>
              <a:rPr lang="zh-CN" altLang="en-US">
                <a:sym typeface="+mn-ea"/>
              </a:rPr>
              <a:t>小。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854710"/>
            <a:ext cx="1742440" cy="318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730" y="815340"/>
            <a:ext cx="2185670" cy="321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4730" y="1388110"/>
            <a:ext cx="1742440" cy="318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95" y="1680845"/>
            <a:ext cx="2263775" cy="29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70" y="3769995"/>
            <a:ext cx="5179060" cy="2726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25" y="2795905"/>
            <a:ext cx="1553210" cy="27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640" y="2707640"/>
            <a:ext cx="2089785" cy="364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640" y="3072130"/>
            <a:ext cx="1674495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740" y="3046730"/>
            <a:ext cx="998855" cy="2946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660" y="3328670"/>
            <a:ext cx="918210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660" y="1833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1 步：让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960" y="1882775"/>
            <a:ext cx="2402840" cy="331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7110" y="10414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最优夹具对齐方法（所提出的方法）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1740" y="2432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2 步：操作员将探头夹具压到 PCB 板上。Set k:= k + 1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21740" y="3018155"/>
            <a:ext cx="9816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步：操作员选择几对引脚标记和相应的焊盘，并观察它们在监视器屏幕上的位置间隙。如果操作员认为位置间隙（或距离）的数量是可以接受的，并且对当前探针夹具位置感到满意，则停止。否则，如果操作员判断引脚标记与相应接触垫的中心之间的偏差是很大的，则让 </a:t>
            </a:r>
            <a:r>
              <a:rPr lang="en-US" altLang="zh-CN"/>
              <a:t>    </a:t>
            </a:r>
            <a:r>
              <a:rPr lang="zh-CN" altLang="en-US"/>
              <a:t>成为选定的引脚编号的集合，并更新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3610610"/>
            <a:ext cx="306070" cy="269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235" y="3888740"/>
            <a:ext cx="1591310" cy="304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1740" y="4434840"/>
            <a:ext cx="9816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 4 步：求解问题 (4) 或 (5)，得到（近似）最优校正量向量</a:t>
            </a:r>
            <a:r>
              <a:rPr lang="en-US" altLang="zh-CN"/>
              <a:t>                             </a:t>
            </a:r>
            <a:r>
              <a:rPr lang="zh-CN" altLang="en-US"/>
              <a:t>。系统根据获得</a:t>
            </a:r>
            <a:r>
              <a:rPr lang="en-US" altLang="zh-CN"/>
              <a:t>                </a:t>
            </a:r>
            <a:r>
              <a:rPr lang="zh-CN" altLang="en-US"/>
              <a:t>的</a:t>
            </a:r>
            <a:r>
              <a:rPr lang="en-US" altLang="zh-CN"/>
              <a:t>                            </a:t>
            </a:r>
            <a:r>
              <a:rPr lang="zh-CN" altLang="en-US"/>
              <a:t>来纠正探针-夹具位置。回到步骤2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205" y="4434840"/>
            <a:ext cx="1667510" cy="330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670" y="4722495"/>
            <a:ext cx="1723390" cy="351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1495" y="5822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应用实例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007110" y="1360805"/>
            <a:ext cx="38728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根据所提出算法中步骤 1 的过程，令  </a:t>
            </a:r>
            <a:r>
              <a:rPr lang="en-US" altLang="zh-CN"/>
              <a:t>                                             </a:t>
            </a:r>
            <a:r>
              <a:rPr lang="zh-CN" altLang="en-US"/>
              <a:t>。按照步骤 2 的过程，操作员将探针夹具压到 PCB 板上，迭代次数增加 1 为 k : = k + 1 (k = 1)。旋转中心位于薄片左下角的引脚，表示为黑色圆圈。由于监视器的可见区域有限，操作员无法识别引脚和触点焊盘的所有位置。在此示例中，由于相机的范围有限，一次只能看到一对引脚标记和相应的触点焊盘。操作员需要在每次迭代中选择一对引脚标记和相应的触点焊盘。所以所选对的数量越大，操作员完成选择引脚标记对和相应的焊盘的任务就越长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9975" y="638810"/>
            <a:ext cx="6126480" cy="5389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5" y="1684020"/>
            <a:ext cx="2882900" cy="28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0680" y="715010"/>
            <a:ext cx="9071610" cy="948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操作员通过监视器观察 PCB 的表面，并检查是否有与接触垫位置间隙较大的引脚标记。操作员选择了三个位于拐角处的引脚标记，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3060" y="1856740"/>
            <a:ext cx="9197340" cy="1181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因为所有三个引脚都不能命中相应的触点焊盘，所以操作员不满意当前的探头夹具位置，并感觉有必要纠正探头夹具位置。然后，A1由三个选定的引脚号组成，即，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685" y="2661920"/>
            <a:ext cx="3008630" cy="375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3060" y="32315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探头夹具的旋转中心由系统指定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30" y="3793490"/>
            <a:ext cx="2212340" cy="332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05" y="1430020"/>
            <a:ext cx="5915025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570355"/>
            <a:ext cx="5006340" cy="391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35785" y="23228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</a:t>
            </a:r>
            <a:r>
              <a:rPr lang="zh-CN" altLang="en-US"/>
              <a:t>1中的最大位置间隙为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5" y="3051810"/>
            <a:ext cx="3834130" cy="424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35785" y="38366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最后算出</a:t>
            </a:r>
            <a:r>
              <a:rPr lang="en-US" altLang="zh-CN"/>
              <a:t>P1 P91 P100</a:t>
            </a:r>
            <a:r>
              <a:rPr lang="zh-CN" altLang="en-US"/>
              <a:t>的坐标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80" y="2316480"/>
            <a:ext cx="4363720" cy="3933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315" y="1363980"/>
            <a:ext cx="4363720" cy="3933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8140" y="1056640"/>
            <a:ext cx="4829175" cy="4971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将所提出的算法返回到步骤 2，操作员再次将探针夹具压到 PCB 板上。然后，迭代次数增加 1 为 k : = k + 1(k = 2)。显示了探针夹具的第一次校正后的状态。在第 3 步中，操作员检查了其他一对引脚标记和触点焊盘的位置。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4710" y="950595"/>
            <a:ext cx="8695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然后操作员检查两对引脚标记和相应的触点焊盘的情况，编号为 30 和 98。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4710" y="1889760"/>
            <a:ext cx="8695690" cy="760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操作员不满足当前状态，其中所选引脚对和触点焊盘之间存在较大的位置间隙。然后设置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1135" y="2237105"/>
            <a:ext cx="2602230" cy="276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65" y="2237105"/>
            <a:ext cx="2523490" cy="31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40" y="2554605"/>
            <a:ext cx="4058285" cy="348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8040" y="2103120"/>
            <a:ext cx="8811895" cy="3609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PCB检测技术的改进是提高PCB制造生产率的重要一步。PCB 的物理尺寸变得越来越小，而每个 PCB 上的模式密度越来越高。由于PCBs的这种小型化，在某些情况下，布线的间距在40 μm左右迅速变窄。因此，正确位置检查夹具的精确设置变得越来越重要。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12307" y="950478"/>
            <a:ext cx="13398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ECBA0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ECBA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3680" y="950595"/>
            <a:ext cx="8695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再次进行之前的操作，直到操作员觉得现在的状态在误差范围内就停止算法。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6765" y="1554480"/>
            <a:ext cx="4704080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8430" y="2731770"/>
            <a:ext cx="5636260" cy="243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汇报完毕谢谢大家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2970" y="1186815"/>
            <a:ext cx="8647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在印刷电路板中，布线配有鼓起的部件，称为触点焊盘。触点焊盘的直径约为100-300μm。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2155190"/>
            <a:ext cx="7228840" cy="321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46570" y="1303655"/>
            <a:ext cx="4722495" cy="4725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印刷电路板检查时，探头夹具(检查夹具)连接到印刷电路板检查机上，并与机械臂固定，图</a:t>
            </a:r>
            <a:r>
              <a:rPr lang="en-US" altLang="zh-CN"/>
              <a:t>2</a:t>
            </a:r>
            <a:r>
              <a:rPr lang="zh-CN" altLang="en-US"/>
              <a:t>所示。探头夹具有许多锋利、薄且导电的管脚，直径为40-130μm。电气测试是通过将探头夹具压在印刷电路板上进行的，如图3所示。管脚的数量与触点焊盘的数量相同，触点焊盘和管脚的数量一一对应。电流通过引脚注入布线，以检查布线中的缺陷(开路或短路)。因此，如图3右侧所示，探头夹具的每个针脚都需要与相应的触点垫接触才能通过检查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1325" y="715010"/>
            <a:ext cx="5135245" cy="492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3895" y="707390"/>
            <a:ext cx="8282940" cy="1297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将探头夹具连接到机械臂上，就会重复使用它来检查印刷电路板上的布线，如图4所示。这一过程将继续进行，直到检测到频繁出现的检查故障。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255" y="2004695"/>
            <a:ext cx="7103110" cy="322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060" y="1116330"/>
            <a:ext cx="8724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当探针夹具的连接位置没有正确设置时，通常会检测到电气测试中的故障，如图5所示。当一个引脚与相应的触点垫之间存在一定的位置间隙时，测头夹具的引脚与其相应的PCB触点垫没有接触。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2203450"/>
            <a:ext cx="7018020" cy="3509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3060" y="9505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手动夹具对准方法（以前的方法）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6320" y="1318895"/>
            <a:ext cx="5233670" cy="3747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步骤1：操作员将探针夹具安装到PCB检查机上，更具体地说，用机械臂固定探针夹具。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步骤2：操作员将探针夹具压到 PCB 板上。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：操作人员用显微镜观察PCB板表面的引脚痕迹，检查引脚与相应接触焊盘之间是否存在临界位置间隙。如果操作员确认探针夹具的当前位置足够精确，则停止。否则，请转至步骤 4。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步骤4：操作员估算修正量Δx、Δy和Δθ，并将这三个参数的值输入PCB检测系统。系统根据输入（Δx，Δy，Δθ）调整探针夹具的位置。返回步骤 2。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955" y="908685"/>
            <a:ext cx="4383405" cy="480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522095"/>
            <a:ext cx="5362575" cy="404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6590" y="55695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对Δx、Δy和Δθ的解释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 flipV="1">
            <a:off x="10820399" y="5712998"/>
            <a:ext cx="1371600" cy="1030702"/>
            <a:chOff x="10270579" y="5313998"/>
            <a:chExt cx="1770829" cy="133070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11447481" y="5357993"/>
              <a:ext cx="637921" cy="549932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10200803" y="5702735"/>
              <a:ext cx="1011745" cy="872194"/>
            </a:xfrm>
            <a:prstGeom prst="triangle">
              <a:avLst/>
            </a:prstGeom>
            <a:solidFill>
              <a:schemeClr val="accent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10640178" y="5442266"/>
              <a:ext cx="853726" cy="7359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等腰三角形 6"/>
          <p:cNvSpPr/>
          <p:nvPr/>
        </p:nvSpPr>
        <p:spPr>
          <a:xfrm rot="16200000" flipH="1">
            <a:off x="373887" y="747708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3479 w 471424"/>
              <a:gd name="connsiteY1-4" fmla="*/ 21748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3479 w 471424"/>
              <a:gd name="connsiteY0-10" fmla="*/ 21748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4919 w 471424"/>
              <a:gd name="connsiteY4-18" fmla="*/ 308929 h 406400"/>
              <a:gd name="connsiteX0-19" fmla="*/ 113479 w 471424"/>
              <a:gd name="connsiteY0-20" fmla="*/ 217489 h 406400"/>
              <a:gd name="connsiteX1-21" fmla="*/ 235712 w 471424"/>
              <a:gd name="connsiteY1-22" fmla="*/ 0 h 406400"/>
              <a:gd name="connsiteX2-23" fmla="*/ 471424 w 471424"/>
              <a:gd name="connsiteY2-24" fmla="*/ 406400 h 406400"/>
              <a:gd name="connsiteX3-25" fmla="*/ 0 w 471424"/>
              <a:gd name="connsiteY3-26" fmla="*/ 406400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等腰三角形 9"/>
          <p:cNvSpPr/>
          <p:nvPr/>
        </p:nvSpPr>
        <p:spPr>
          <a:xfrm rot="16200000" flipH="1">
            <a:off x="1189068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37254 w 471424"/>
              <a:gd name="connsiteY2-6" fmla="*/ 176214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37254 w 471424"/>
              <a:gd name="connsiteY0-10" fmla="*/ 176214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28694 w 471424"/>
              <a:gd name="connsiteY4-18" fmla="*/ 267654 h 406400"/>
              <a:gd name="connsiteX0-19" fmla="*/ 337254 w 471424"/>
              <a:gd name="connsiteY0-20" fmla="*/ 176214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184306" y="511995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 rot="16200000" flipH="1">
            <a:off x="780287" y="40571"/>
            <a:ext cx="471424" cy="406400"/>
          </a:xfrm>
          <a:prstGeom prst="triangle">
            <a:avLst/>
          </a:pr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等腰三角形 12"/>
          <p:cNvSpPr/>
          <p:nvPr/>
        </p:nvSpPr>
        <p:spPr>
          <a:xfrm rot="5400000">
            <a:off x="780287" y="27628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08655 w 471424"/>
              <a:gd name="connsiteY1-4" fmla="*/ 214311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08655 w 471424"/>
              <a:gd name="connsiteY0-10" fmla="*/ 214311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0095 w 471424"/>
              <a:gd name="connsiteY4-18" fmla="*/ 305751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0095 w 471424"/>
              <a:gd name="connsiteY3-26" fmla="*/ 305751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等腰三角形 13"/>
          <p:cNvSpPr/>
          <p:nvPr/>
        </p:nvSpPr>
        <p:spPr>
          <a:xfrm rot="16200000" flipH="1">
            <a:off x="373889" y="276283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46767 w 471424"/>
              <a:gd name="connsiteY3-8" fmla="*/ 403225 h 406400"/>
              <a:gd name="connsiteX4" fmla="*/ 0 w 471424"/>
              <a:gd name="connsiteY4" fmla="*/ 406400 h 406400"/>
              <a:gd name="connsiteX0-9" fmla="*/ 246767 w 471424"/>
              <a:gd name="connsiteY0-10" fmla="*/ 403225 h 494665"/>
              <a:gd name="connsiteX1-11" fmla="*/ 0 w 471424"/>
              <a:gd name="connsiteY1-12" fmla="*/ 406400 h 494665"/>
              <a:gd name="connsiteX2-13" fmla="*/ 235712 w 471424"/>
              <a:gd name="connsiteY2-14" fmla="*/ 0 h 494665"/>
              <a:gd name="connsiteX3-15" fmla="*/ 471424 w 471424"/>
              <a:gd name="connsiteY3-16" fmla="*/ 406400 h 494665"/>
              <a:gd name="connsiteX4-17" fmla="*/ 338207 w 471424"/>
              <a:gd name="connsiteY4-18" fmla="*/ 494665 h 494665"/>
              <a:gd name="connsiteX0-19" fmla="*/ 246767 w 471424"/>
              <a:gd name="connsiteY0-20" fmla="*/ 403225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等腰三角形 14"/>
          <p:cNvSpPr/>
          <p:nvPr/>
        </p:nvSpPr>
        <p:spPr>
          <a:xfrm rot="5400000">
            <a:off x="373888" y="511995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115830 w 471424"/>
              <a:gd name="connsiteY1-4" fmla="*/ 200819 h 406400"/>
              <a:gd name="connsiteX2-5" fmla="*/ 235712 w 471424"/>
              <a:gd name="connsiteY2-6" fmla="*/ 0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115830 w 471424"/>
              <a:gd name="connsiteY0-10" fmla="*/ 200819 h 406400"/>
              <a:gd name="connsiteX1-11" fmla="*/ 235712 w 471424"/>
              <a:gd name="connsiteY1-12" fmla="*/ 0 h 406400"/>
              <a:gd name="connsiteX2-13" fmla="*/ 471424 w 471424"/>
              <a:gd name="connsiteY2-14" fmla="*/ 406400 h 406400"/>
              <a:gd name="connsiteX3-15" fmla="*/ 0 w 471424"/>
              <a:gd name="connsiteY3-16" fmla="*/ 406400 h 406400"/>
              <a:gd name="connsiteX4-17" fmla="*/ 207270 w 471424"/>
              <a:gd name="connsiteY4-18" fmla="*/ 292259 h 406400"/>
              <a:gd name="connsiteX0-19" fmla="*/ 235712 w 471424"/>
              <a:gd name="connsiteY0-20" fmla="*/ 0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07270 w 471424"/>
              <a:gd name="connsiteY3-26" fmla="*/ 292259 h 406400"/>
              <a:gd name="connsiteX0-27" fmla="*/ 235712 w 471424"/>
              <a:gd name="connsiteY0-28" fmla="*/ 0 h 406400"/>
              <a:gd name="connsiteX1-29" fmla="*/ 471424 w 471424"/>
              <a:gd name="connsiteY1-30" fmla="*/ 406400 h 406400"/>
              <a:gd name="connsiteX2-31" fmla="*/ 0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235712" y="0"/>
                </a:moveTo>
                <a:lnTo>
                  <a:pt x="471424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等腰三角形 21"/>
          <p:cNvSpPr/>
          <p:nvPr/>
        </p:nvSpPr>
        <p:spPr>
          <a:xfrm rot="16200000" flipH="1">
            <a:off x="-32512" y="32512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361950 w 471424"/>
              <a:gd name="connsiteY2-6" fmla="*/ 214313 h 406400"/>
              <a:gd name="connsiteX3-7" fmla="*/ 471424 w 471424"/>
              <a:gd name="connsiteY3-8" fmla="*/ 406400 h 406400"/>
              <a:gd name="connsiteX4" fmla="*/ 0 w 471424"/>
              <a:gd name="connsiteY4" fmla="*/ 406400 h 406400"/>
              <a:gd name="connsiteX0-9" fmla="*/ 361950 w 471424"/>
              <a:gd name="connsiteY0-10" fmla="*/ 214313 h 406400"/>
              <a:gd name="connsiteX1-11" fmla="*/ 471424 w 471424"/>
              <a:gd name="connsiteY1-12" fmla="*/ 406400 h 406400"/>
              <a:gd name="connsiteX2-13" fmla="*/ 0 w 471424"/>
              <a:gd name="connsiteY2-14" fmla="*/ 406400 h 406400"/>
              <a:gd name="connsiteX3-15" fmla="*/ 235712 w 471424"/>
              <a:gd name="connsiteY3-16" fmla="*/ 0 h 406400"/>
              <a:gd name="connsiteX4-17" fmla="*/ 453390 w 471424"/>
              <a:gd name="connsiteY4-18" fmla="*/ 305753 h 406400"/>
              <a:gd name="connsiteX0-19" fmla="*/ 361950 w 471424"/>
              <a:gd name="connsiteY0-20" fmla="*/ 214313 h 406400"/>
              <a:gd name="connsiteX1-21" fmla="*/ 471424 w 471424"/>
              <a:gd name="connsiteY1-22" fmla="*/ 406400 h 406400"/>
              <a:gd name="connsiteX2-23" fmla="*/ 0 w 471424"/>
              <a:gd name="connsiteY2-24" fmla="*/ 406400 h 406400"/>
              <a:gd name="connsiteX3-25" fmla="*/ 235712 w 471424"/>
              <a:gd name="connsiteY3-26" fmla="*/ 0 h 406400"/>
              <a:gd name="connsiteX0-27" fmla="*/ 471424 w 471424"/>
              <a:gd name="connsiteY0-28" fmla="*/ 406400 h 406400"/>
              <a:gd name="connsiteX1-29" fmla="*/ 0 w 471424"/>
              <a:gd name="connsiteY1-30" fmla="*/ 406400 h 406400"/>
              <a:gd name="connsiteX2-31" fmla="*/ 235712 w 471424"/>
              <a:gd name="connsiteY2-32" fmla="*/ 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471424" y="406400"/>
                </a:moveTo>
                <a:lnTo>
                  <a:pt x="0" y="406400"/>
                </a:lnTo>
                <a:lnTo>
                  <a:pt x="235712" y="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等腰三角形 22"/>
          <p:cNvSpPr/>
          <p:nvPr/>
        </p:nvSpPr>
        <p:spPr>
          <a:xfrm rot="5400000">
            <a:off x="-32512" y="268224"/>
            <a:ext cx="471424" cy="406400"/>
          </a:xfrm>
          <a:custGeom>
            <a:avLst/>
            <a:gdLst>
              <a:gd name="connsiteX0" fmla="*/ 0 w 471424"/>
              <a:gd name="connsiteY0" fmla="*/ 406400 h 406400"/>
              <a:gd name="connsiteX1" fmla="*/ 235712 w 471424"/>
              <a:gd name="connsiteY1" fmla="*/ 0 h 406400"/>
              <a:gd name="connsiteX2" fmla="*/ 471424 w 471424"/>
              <a:gd name="connsiteY2" fmla="*/ 406400 h 406400"/>
              <a:gd name="connsiteX3" fmla="*/ 0 w 471424"/>
              <a:gd name="connsiteY3" fmla="*/ 406400 h 406400"/>
              <a:gd name="connsiteX0-1" fmla="*/ 0 w 471424"/>
              <a:gd name="connsiteY0-2" fmla="*/ 406400 h 406400"/>
              <a:gd name="connsiteX1-3" fmla="*/ 235712 w 471424"/>
              <a:gd name="connsiteY1-4" fmla="*/ 0 h 406400"/>
              <a:gd name="connsiteX2-5" fmla="*/ 471424 w 471424"/>
              <a:gd name="connsiteY2-6" fmla="*/ 406400 h 406400"/>
              <a:gd name="connsiteX3-7" fmla="*/ 211963 w 471424"/>
              <a:gd name="connsiteY3-8" fmla="*/ 406400 h 406400"/>
              <a:gd name="connsiteX4" fmla="*/ 0 w 471424"/>
              <a:gd name="connsiteY4" fmla="*/ 406400 h 406400"/>
              <a:gd name="connsiteX0-9" fmla="*/ 211963 w 471424"/>
              <a:gd name="connsiteY0-10" fmla="*/ 406400 h 497840"/>
              <a:gd name="connsiteX1-11" fmla="*/ 0 w 471424"/>
              <a:gd name="connsiteY1-12" fmla="*/ 406400 h 497840"/>
              <a:gd name="connsiteX2-13" fmla="*/ 235712 w 471424"/>
              <a:gd name="connsiteY2-14" fmla="*/ 0 h 497840"/>
              <a:gd name="connsiteX3-15" fmla="*/ 471424 w 471424"/>
              <a:gd name="connsiteY3-16" fmla="*/ 406400 h 497840"/>
              <a:gd name="connsiteX4-17" fmla="*/ 303403 w 471424"/>
              <a:gd name="connsiteY4-18" fmla="*/ 497840 h 497840"/>
              <a:gd name="connsiteX0-19" fmla="*/ 211963 w 471424"/>
              <a:gd name="connsiteY0-20" fmla="*/ 406400 h 406400"/>
              <a:gd name="connsiteX1-21" fmla="*/ 0 w 471424"/>
              <a:gd name="connsiteY1-22" fmla="*/ 406400 h 406400"/>
              <a:gd name="connsiteX2-23" fmla="*/ 235712 w 471424"/>
              <a:gd name="connsiteY2-24" fmla="*/ 0 h 406400"/>
              <a:gd name="connsiteX3-25" fmla="*/ 471424 w 471424"/>
              <a:gd name="connsiteY3-26" fmla="*/ 406400 h 406400"/>
              <a:gd name="connsiteX0-27" fmla="*/ 0 w 471424"/>
              <a:gd name="connsiteY0-28" fmla="*/ 406400 h 406400"/>
              <a:gd name="connsiteX1-29" fmla="*/ 235712 w 471424"/>
              <a:gd name="connsiteY1-30" fmla="*/ 0 h 406400"/>
              <a:gd name="connsiteX2-31" fmla="*/ 471424 w 471424"/>
              <a:gd name="connsiteY2-32" fmla="*/ 406400 h 40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1424" h="406400">
                <a:moveTo>
                  <a:pt x="0" y="406400"/>
                </a:moveTo>
                <a:lnTo>
                  <a:pt x="235712" y="0"/>
                </a:lnTo>
                <a:lnTo>
                  <a:pt x="471424" y="406400"/>
                </a:lnTo>
              </a:path>
            </a:pathLst>
          </a:custGeom>
          <a:noFill/>
          <a:ln w="19050">
            <a:solidFill>
              <a:srgbClr val="2ECB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535" y="1863090"/>
            <a:ext cx="10029825" cy="3841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先前的方法有一个缺点，即准确设置探针夹具位置非常耗时，这阻碍了PCB检测过程的效率。在最困难的情况下，熟练的操作员需要大约八个小时才能完成任务。传统方法中最困难的任务是精确估计校正向量（Δx，Δy，Δθ）。因为即使对于熟练的操作员来说，完成这项任务也相当具有挑战性，因此需要反复试验调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6535" y="9505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缺点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tags/tag1.xml><?xml version="1.0" encoding="utf-8"?>
<p:tagLst xmlns:p="http://schemas.openxmlformats.org/presentationml/2006/main">
  <p:tag name="KSO_WPP_MARK_KEY" val="3140c75d-6b86-4061-a5a0-c6648b57ab92"/>
  <p:tag name="COMMONDATA" val="eyJoZGlkIjoiODMzNGZkOGYxODAzZWY3Y2QwY2E5NzY5NjVkZDU1YzAifQ=="/>
  <p:tag name="commondata" val="eyJoZGlkIjoiMmMyYzg1ZjhjZjI0N2EzYWE1M2JkNGRjM2MwYWViMTMifQ=="/>
</p:tagLst>
</file>

<file path=ppt/theme/theme1.xml><?xml version="1.0" encoding="utf-8"?>
<a:theme xmlns:a="http://schemas.openxmlformats.org/drawingml/2006/main" name="包图主题2">
  <a:themeElements>
    <a:clrScheme name="自定义 26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CBA0"/>
      </a:accent1>
      <a:accent2>
        <a:srgbClr val="595959"/>
      </a:accent2>
      <a:accent3>
        <a:srgbClr val="2ECBA0"/>
      </a:accent3>
      <a:accent4>
        <a:srgbClr val="595959"/>
      </a:accent4>
      <a:accent5>
        <a:srgbClr val="2ECBA0"/>
      </a:accent5>
      <a:accent6>
        <a:srgbClr val="595959"/>
      </a:accent6>
      <a:hlink>
        <a:srgbClr val="FFFFFF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2810</Words>
  <Application>WPS 演示</Application>
  <PresentationFormat>宽屏</PresentationFormat>
  <Paragraphs>108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思捷 国</dc:creator>
  <cp:lastModifiedBy>你好你好</cp:lastModifiedBy>
  <cp:revision>26</cp:revision>
  <dcterms:created xsi:type="dcterms:W3CDTF">2024-03-19T08:15:00Z</dcterms:created>
  <dcterms:modified xsi:type="dcterms:W3CDTF">2024-04-24T06:32:29Z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7E6BAB7BA10A4327952BD10EB567E639_12</vt:lpwstr>
  </property>
  <property fmtid="{D5CDD505-2E9C-101B-9397-08002B2CF9AE}" pid="3" name="KSOProductBuildVer">
    <vt:lpwstr>2052-12.1.0.16417</vt:lpwstr>
  </property>
</Properties>
</file>