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47AA3-2BE2-85B9-8B92-D24A9B899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0DA2A9-221B-B3B8-8EE7-71CE933A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EC5D3-2936-827B-139C-5A5C0199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F93FA-F28B-6FBB-5F55-873C7AA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19635-9829-CA45-1048-B0980527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43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D2B71-EA80-E036-9982-FD2928C4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7CCEE8-2B26-04E7-2216-6AF87767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3C4FE-2A7B-9468-35DF-9702B392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378C4-D8FF-1ACF-E26A-506FC684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DE919-B87F-2D15-DAA2-7F35E620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5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B11975-3AE1-0B86-83D6-BA3EFE61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58760-6A3D-C3E0-7C2B-1F469E90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E4926-5C77-7FF7-53F0-D97A5B4A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F5605-4E4F-7B40-568E-0DF7332E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1C422-0E6A-1E19-FF2D-B8F19057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279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27841-C9CE-D477-6597-8D280755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7EE71-F60B-9980-4917-66A8B7C5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E18B-9BFB-4DDE-2DE4-6902363B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736A0-9C52-FC92-B02C-A6EBD4A4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57B74-8A52-79E0-EAE3-3A6FB3B9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1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0300C-E74D-FC90-9EFE-68C8871D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DA0E8-5F91-77B4-E459-CD2896C7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5FC55-8A52-E6C0-4643-9A81BF0F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42476-F5A1-3D76-9709-42A27475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6BDD-67F1-35B5-9496-2B4B0A34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80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C6B03-4DB7-0E4E-3A2C-F270D023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3894F-35AD-7ADA-1DB8-63F761568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E2A14-4608-082F-EDE9-87A566DE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309A38-9CAD-C6AA-1E0C-59612296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C8123-D2DE-A66F-A3BD-E43525CA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7D27C-93AF-1A5C-8D8C-97B79D68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12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459C6-95FF-D4F3-2C13-D3707F51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08DC7-8EE5-927D-113F-FE0C41DD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59E99-0A94-5FF1-D16E-8A309C56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11686-ADFA-C201-164C-97C971146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00FB9C-E25B-4EB1-93FA-BBF3437D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F3248C-30C1-ECCE-6205-91A4B9A1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BF8A7-D1A4-20AA-C682-A3E6176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25D9BD-E850-FAEC-0276-D977553B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1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5A6CA-1CA4-37BB-B36F-3DE4B059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DC730A-A8B7-E6E0-B975-3691FB2C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0E9C4-3F34-87CB-FA35-EFABA66E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102197-A4E3-5451-1192-4C9262A3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1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83021F-7C6F-0E3E-35E8-15D5D80A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E4C77D-53F8-8F54-49DE-D8AD6DC3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13127-834F-2131-1711-ABFB405D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4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D7E0F-1CA7-46EA-3F45-B29ED875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46542-4DBE-70BC-2BB2-C971850B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2B8A9-9F98-86C7-D5EB-56D3127D4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97BD8-8A29-5F2E-2FA2-3002394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53705-97F4-4D89-5D03-FF724EB6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732FF-21C0-9FF0-A5C5-BE4D9D91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05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95BC1-2A5E-D8C1-C163-3FB40290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DBD2D8-1CF2-33BB-617B-978B0A32B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F4E2C-062E-8549-DB22-D7D2EE74B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57C82-3FE0-E5E0-BE86-AB30B14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92552-A9B7-1965-7E28-A75346B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6E863-E0F1-3230-2786-E0548306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ACF811-243C-1E1A-E48A-81D6367C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1E9C06-F63E-1A1E-4582-0E325687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11CA9-C009-5FD2-3E82-ABB3BED21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A612-9592-F144-91C0-D8C0E2D18D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6EDD7-4CD1-112F-8357-2D0F88006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D52A5-8CF0-494D-82E2-95DE050D0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0C13-4499-134D-B1FE-AA67EAA3E9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46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D841E8-0B8A-E101-A723-5CFF09534DFF}"/>
              </a:ext>
            </a:extLst>
          </p:cNvPr>
          <p:cNvGrpSpPr/>
          <p:nvPr/>
        </p:nvGrpSpPr>
        <p:grpSpPr>
          <a:xfrm>
            <a:off x="146140" y="335505"/>
            <a:ext cx="11706588" cy="6060424"/>
            <a:chOff x="146140" y="335505"/>
            <a:chExt cx="11706588" cy="606042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5635B29-9537-81F9-DA07-D8DAD697E0F7}"/>
                </a:ext>
              </a:extLst>
            </p:cNvPr>
            <p:cNvGrpSpPr/>
            <p:nvPr/>
          </p:nvGrpSpPr>
          <p:grpSpPr>
            <a:xfrm>
              <a:off x="7822979" y="3428999"/>
              <a:ext cx="4029749" cy="2875245"/>
              <a:chOff x="8076691" y="3391771"/>
              <a:chExt cx="4452954" cy="3177204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3F573810-FE64-4CE8-801E-48CB53623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76691" y="3520537"/>
                <a:ext cx="4452954" cy="3048438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245A9C0-0B69-021C-79B9-C20B5BEC73C5}"/>
                  </a:ext>
                </a:extLst>
              </p:cNvPr>
              <p:cNvSpPr/>
              <p:nvPr/>
            </p:nvSpPr>
            <p:spPr>
              <a:xfrm>
                <a:off x="8076691" y="3391771"/>
                <a:ext cx="435004" cy="5409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AEB7223-AF7C-F9D9-C07E-8FD09C98D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0522" t="5351"/>
            <a:stretch/>
          </p:blipFill>
          <p:spPr>
            <a:xfrm>
              <a:off x="146140" y="1104335"/>
              <a:ext cx="3647090" cy="4649329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5426E66-D893-4213-2351-53C5DC49A9F4}"/>
                </a:ext>
              </a:extLst>
            </p:cNvPr>
            <p:cNvGrpSpPr/>
            <p:nvPr/>
          </p:nvGrpSpPr>
          <p:grpSpPr>
            <a:xfrm>
              <a:off x="3793230" y="710837"/>
              <a:ext cx="4029749" cy="5685092"/>
              <a:chOff x="4240217" y="511820"/>
              <a:chExt cx="4358041" cy="614824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7D0E0F6E-DCDE-1E8A-DDA2-1E2725754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217" y="511820"/>
                <a:ext cx="4358041" cy="614824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497684-6214-1D9A-C69C-8F9C4B68A458}"/>
                  </a:ext>
                </a:extLst>
              </p:cNvPr>
              <p:cNvSpPr/>
              <p:nvPr/>
            </p:nvSpPr>
            <p:spPr>
              <a:xfrm>
                <a:off x="4240217" y="511820"/>
                <a:ext cx="435004" cy="5409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8D74445-C032-DEE1-ED75-A493E77F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2151" y="704837"/>
              <a:ext cx="3207490" cy="2645137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7400E8D-F20F-ED78-1107-881DD6B0DAEE}"/>
                </a:ext>
              </a:extLst>
            </p:cNvPr>
            <p:cNvSpPr txBox="1"/>
            <p:nvPr/>
          </p:nvSpPr>
          <p:spPr>
            <a:xfrm>
              <a:off x="5077231" y="335505"/>
              <a:ext cx="2153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Bi-2212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1"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35E6F15-422D-8B08-3152-B384E588CF41}"/>
                </a:ext>
              </a:extLst>
            </p:cNvPr>
            <p:cNvSpPr txBox="1"/>
            <p:nvPr/>
          </p:nvSpPr>
          <p:spPr>
            <a:xfrm>
              <a:off x="8891921" y="335505"/>
              <a:ext cx="1891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NbSe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1"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zh-CN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Zehao Dong</dc:creator>
  <cp:lastModifiedBy>Zehao Dong</cp:lastModifiedBy>
  <cp:revision>2</cp:revision>
  <dcterms:created xsi:type="dcterms:W3CDTF">2025-03-06T08:48:15Z</dcterms:created>
  <dcterms:modified xsi:type="dcterms:W3CDTF">2025-03-06T08:53:36Z</dcterms:modified>
</cp:coreProperties>
</file>