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0E0A5-49EC-412F-ADDA-20AAB6C9B7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801C50-5C73-40A3-BE24-01A4B0C52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29DCF-F20F-48F7-B61E-C03153B8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5AF009-134E-402F-83C3-28EB7C10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C2D025-7B66-4D3D-A586-EA80534F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84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47376-A200-412F-A106-6B890101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EE13E5-C4B8-4A57-927D-20CA29F45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FB7E00-E5F7-46EF-AE2D-3259E1C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5E3E25-C648-4671-B2E0-8A1B6A74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26A3EA-5B51-4F7F-9D1A-D5CD2FAD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60F59CB-C599-44FD-A175-50DA59A31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E9A5BB-7CA5-42D2-AB6F-43329A00D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3273C-E96D-40A4-85F6-45C08C68F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D7CABE-3453-4916-B8A3-5FF34BA2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DFDEB8-51BF-4D6E-9A8D-14AC4C734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08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25464-6D84-4241-925F-B0F941B0F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5C8F98-7A18-42C0-AB95-9B87A87A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215A2-E16C-44EE-ADB6-CC968B51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E0080-AEBC-4ABD-849A-76195F8D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E2DFA9-6603-4B3F-A5C0-D7EA8404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86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48E37-3A02-4CC3-AAA1-150FE1517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775205-17DB-42F6-BD9A-23ECE9670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13DFCC-3708-43B6-A47E-012D807B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5C23B1-CACB-4BD0-80BC-8180AAD4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7C1FA0-9DE7-449A-B808-D4F0F84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25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D8D6EF-437C-4813-B253-F5855259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DF94E3-0B8A-4556-8B48-117B8CFD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2E99B1-3D7A-4F9D-9DE5-A5AD6C665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5654013-5C59-411D-9475-44AE992D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7E1B54-E96E-4FF0-A05C-CC9D237EA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B63DDE-AEE1-4F74-9673-39636465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9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9B7C4D-795B-4982-AFDC-B85DF893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9AEC7B-CEC2-44CB-8273-D8943DDD5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75E23C-2B7D-40B5-8B9D-9E0F401B28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31BC05-D00B-45F9-984C-218ADE2B23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3DFCD79-0A84-49EC-BEC2-935ED710A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D9B56F-2E45-4DBA-911B-C492F9C4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E2D5FFE-E6DF-4F62-8F37-D951EEF4E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53FE7-93B9-4D46-A504-2376F9A90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935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235509-2758-4B54-8727-6EF12ED7C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17130B-11B7-45E6-8B19-C29C9F054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288C47-45E9-4A14-8B4A-46EAFDF8D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CD4020-C3BE-45C3-A9B8-904F37AF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04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C6C0B4-64BB-4081-B2C7-D62FF8D4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557767F-3E92-4A2F-BCD7-E3F345CE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4079D8-1F06-46E2-8201-E820D28C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78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3A687-4C42-4845-ADCB-68FC48A8B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384CDC-5802-40FF-BBD3-B497F034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8DC0402-408B-44C0-B153-153473FC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B2879A-494E-40DE-8B82-AA45079D0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BEB746-09F2-48DC-A005-232BF9344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D38AD2-2FFA-4520-A051-BD0781D4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3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8E8A2-7CDA-4644-AA71-443AFDB3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7575335-562A-41FD-86DC-B402B2E80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235935-5CD2-47A9-8A8C-98096E407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5A1029-D300-4420-BE44-E3F179E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10DEA4-4117-45D6-BDCD-1B1855C4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CAFA6F-AB22-4A5D-A269-73E6BCEC4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BD107-C3C4-42C8-9695-540843BDB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628C4D-D8D1-4DA7-BF44-BB667198B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99AB31-CA00-4AAE-82EB-65066A23E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BC8A2-6C19-4D45-966E-39AA4F970365}" type="datetimeFigureOut">
              <a:rPr lang="ru-RU" smtClean="0"/>
              <a:t>04.11.2024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8ADC88-A9E8-46DC-B6C1-38DDE4F07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E34476-0450-4C87-AA74-F3619DD21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9B66E-7609-45E5-B14C-E8B492A7D7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4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86D25-07BA-49F6-BDB4-BCCDE7D498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ООП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E0201B-A1C0-45CA-B699-2978C32BC0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Жданов Дмитрий Евгеньевич</a:t>
            </a:r>
          </a:p>
        </p:txBody>
      </p:sp>
    </p:spTree>
    <p:extLst>
      <p:ext uri="{BB962C8B-B14F-4D97-AF65-F5344CB8AC3E}">
        <p14:creationId xmlns:p14="http://schemas.microsoft.com/office/powerpoint/2010/main" val="4241574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82221C-D0B6-4555-99B0-84314E0A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</a:t>
            </a:r>
            <a:r>
              <a:rPr lang="ru-RU" dirty="0"/>
              <a:t>принципы</a:t>
            </a:r>
            <a:r>
              <a:rPr lang="en-US" dirty="0"/>
              <a:t> </a:t>
            </a:r>
            <a:r>
              <a:rPr lang="ru-RU" dirty="0"/>
              <a:t>ООП, после </a:t>
            </a:r>
            <a:r>
              <a:rPr lang="ru-RU" b="1" dirty="0"/>
              <a:t>И.Н.П.</a:t>
            </a:r>
            <a:r>
              <a:rPr lang="en-US" b="1" dirty="0"/>
              <a:t>*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164A1-E7B9-421C-996F-5BDBA3764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* – Инкапсуляция, Наследование, Полиморфизм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</a:t>
            </a:r>
            <a:r>
              <a:rPr lang="en-US" dirty="0"/>
              <a:t> – Single responsibility principle </a:t>
            </a:r>
            <a:r>
              <a:rPr lang="ru-RU" dirty="0"/>
              <a:t>(1 назначение для 1 класса)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O</a:t>
            </a:r>
            <a:r>
              <a:rPr lang="en-US" dirty="0"/>
              <a:t> – Open-closed principle </a:t>
            </a:r>
            <a:r>
              <a:rPr lang="ru-RU" dirty="0"/>
              <a:t>(расширяемость, но не модификация)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</a:t>
            </a:r>
            <a:r>
              <a:rPr lang="en-US" dirty="0"/>
              <a:t> – </a:t>
            </a:r>
            <a:r>
              <a:rPr lang="en-US" dirty="0" err="1"/>
              <a:t>Liskov</a:t>
            </a:r>
            <a:r>
              <a:rPr lang="en-US" dirty="0"/>
              <a:t> substitution principle </a:t>
            </a:r>
            <a:r>
              <a:rPr lang="ru-RU" dirty="0"/>
              <a:t>(правильное множественное наследование)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I</a:t>
            </a:r>
            <a:r>
              <a:rPr lang="en-US" dirty="0"/>
              <a:t> – Interface segregation principle </a:t>
            </a:r>
            <a:r>
              <a:rPr lang="ru-RU" dirty="0"/>
              <a:t>(не 1, а несколько интерфейсов)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D</a:t>
            </a:r>
            <a:r>
              <a:rPr lang="en-US" dirty="0"/>
              <a:t> – Dependency inversion principle </a:t>
            </a:r>
            <a:r>
              <a:rPr lang="ru-RU" dirty="0"/>
              <a:t>(зависимость от абстракций)</a:t>
            </a:r>
          </a:p>
        </p:txBody>
      </p:sp>
    </p:spTree>
    <p:extLst>
      <p:ext uri="{BB962C8B-B14F-4D97-AF65-F5344CB8AC3E}">
        <p14:creationId xmlns:p14="http://schemas.microsoft.com/office/powerpoint/2010/main" val="172238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F7B296-C088-4F89-B74E-3C78D9F4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объекта и класса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3A2AE-6450-4AE4-BE08-2C860FD8F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ООП</a:t>
            </a:r>
            <a:r>
              <a:rPr lang="ru-RU" dirty="0"/>
              <a:t> – парадигма программирования, в которой основными концепциями являются понятия  объектов и классов. </a:t>
            </a:r>
          </a:p>
          <a:p>
            <a:pPr marL="0" indent="0">
              <a:buNone/>
            </a:pPr>
            <a:r>
              <a:rPr lang="ru-RU" b="1" dirty="0"/>
              <a:t>Класс</a:t>
            </a:r>
            <a:r>
              <a:rPr lang="ru-RU" dirty="0"/>
              <a:t> – тип, описывающий устройство объектов. </a:t>
            </a:r>
          </a:p>
          <a:p>
            <a:pPr marL="0" indent="0">
              <a:buNone/>
            </a:pPr>
            <a:r>
              <a:rPr lang="ru-RU" b="1" dirty="0"/>
              <a:t>Объект</a:t>
            </a:r>
            <a:r>
              <a:rPr lang="ru-RU" dirty="0"/>
              <a:t> – это экземпляр класса.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u="sng" dirty="0"/>
              <a:t>Пример класса:</a:t>
            </a:r>
            <a:br>
              <a:rPr lang="ru-RU" u="sng" dirty="0"/>
            </a:br>
            <a:endParaRPr lang="ru-RU" u="sng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Rectangle(object):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default_color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“green”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статический атрибут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def __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init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__(self, width, height): #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конструктор класса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self.width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width 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self.height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= height 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9827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483DA-0E3D-4F9D-8534-DA913ADE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1D0ABB-F5AC-4671-842E-56D60F7F9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Абстрактным называется класс, который содержит один и более абстрактных методов. Абстрактным называется объявленный, но не реализованный метод.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abc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import ABC,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abstractmethod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ChessPiece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(ABC):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def draw(self):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	print(“Drew a chess piece”) 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@abstractmethod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passmove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(self): #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любой класс, который наследуется от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ChessPiece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должен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# 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переопределить метод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passmove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	pass 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7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DD824-176C-47E7-8B6C-92F37ED4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Декомпозиция программы на модули. Менеджер контекста.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A62776-12F1-4C3B-958A-1C6A5855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Функции модулей:</a:t>
            </a:r>
          </a:p>
          <a:p>
            <a:pPr marL="0" indent="0">
              <a:buNone/>
            </a:pPr>
            <a:r>
              <a:rPr lang="ru-RU" dirty="0"/>
              <a:t> </a:t>
            </a:r>
          </a:p>
          <a:p>
            <a:pPr marL="514350" indent="-514350">
              <a:buAutoNum type="arabicPeriod"/>
            </a:pPr>
            <a:r>
              <a:rPr lang="ru-RU" b="1" dirty="0"/>
              <a:t>Повторное использование кода. </a:t>
            </a:r>
          </a:p>
          <a:p>
            <a:pPr marL="514350" indent="-514350">
              <a:buAutoNum type="arabicPeriod"/>
            </a:pPr>
            <a:r>
              <a:rPr lang="ru-RU" b="1" dirty="0"/>
              <a:t>Управление адресным пространством</a:t>
            </a:r>
            <a:r>
              <a:rPr lang="ru-RU" dirty="0"/>
              <a:t>: модуль – это высокоуровневая организация программ, это пакет имен, который избавляет вас от конфликтов.  </a:t>
            </a:r>
          </a:p>
          <a:p>
            <a:pPr marL="514350" indent="-514350">
              <a:buAutoNum type="arabicPeriod"/>
            </a:pPr>
            <a:r>
              <a:rPr lang="ru-RU" b="1" dirty="0"/>
              <a:t>Глобализация сервисов и данных</a:t>
            </a:r>
            <a:r>
              <a:rPr lang="ru-RU" dirty="0"/>
              <a:t>: для реализации объекта, который используется во многих местах, достаточно написать один модуль, который будет импортирован.</a:t>
            </a:r>
          </a:p>
        </p:txBody>
      </p:sp>
    </p:spTree>
    <p:extLst>
      <p:ext uri="{BB962C8B-B14F-4D97-AF65-F5344CB8AC3E}">
        <p14:creationId xmlns:p14="http://schemas.microsoft.com/office/powerpoint/2010/main" val="29981370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296</Words>
  <Application>Microsoft Office PowerPoint</Application>
  <PresentationFormat>Широкоэкранный</PresentationFormat>
  <Paragraphs>38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ООП в Python</vt:lpstr>
      <vt:lpstr>SOLID принципы ООП, после И.Н.П.*</vt:lpstr>
      <vt:lpstr>Понятие объекта и класса </vt:lpstr>
      <vt:lpstr>Абстрактные классы</vt:lpstr>
      <vt:lpstr>Декомпозиция программы на модули. Менеджер контекста.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ООП в Python</dc:title>
  <dc:creator>Дмитрий Жданов</dc:creator>
  <cp:lastModifiedBy>Дмитрий Жданов</cp:lastModifiedBy>
  <cp:revision>6</cp:revision>
  <dcterms:created xsi:type="dcterms:W3CDTF">2024-11-04T10:00:27Z</dcterms:created>
  <dcterms:modified xsi:type="dcterms:W3CDTF">2024-11-04T10:54:03Z</dcterms:modified>
</cp:coreProperties>
</file>