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0E0A5-49EC-412F-ADDA-20AAB6C9B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801C50-5C73-40A3-BE24-01A4B0C52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29DCF-F20F-48F7-B61E-C03153B8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AF009-134E-402F-83C3-28EB7C10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2D025-7B66-4D3D-A586-EA80534F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47376-A200-412F-A106-6B89010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EE13E5-C4B8-4A57-927D-20CA29F4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B7E00-E5F7-46EF-AE2D-3259E1C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E3E25-C648-4671-B2E0-8A1B6A74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6A3EA-5B51-4F7F-9D1A-D5CD2FAD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0F59CB-C599-44FD-A175-50DA59A31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E9A5BB-7CA5-42D2-AB6F-43329A00D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3273C-E96D-40A4-85F6-45C08C68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7CABE-3453-4916-B8A3-5FF34BA2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FDEB8-51BF-4D6E-9A8D-14AC4C7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8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25464-6D84-4241-925F-B0F941B0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C8F98-7A18-42C0-AB95-9B87A87A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215A2-E16C-44EE-ADB6-CC968B51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E0080-AEBC-4ABD-849A-76195F8D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2DFA9-6603-4B3F-A5C0-D7EA8404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86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48E37-3A02-4CC3-AAA1-150FE151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775205-17DB-42F6-BD9A-23ECE967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3DFCC-3708-43B6-A47E-012D807B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C23B1-CACB-4BD0-80BC-8180AAD4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C1FA0-9DE7-449A-B808-D4F0F84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2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8D6EF-437C-4813-B253-F5855259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F94E3-0B8A-4556-8B48-117B8CFD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2E99B1-3D7A-4F9D-9DE5-A5AD6C665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654013-5C59-411D-9475-44AE992D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7E1B54-E96E-4FF0-A05C-CC9D237E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B63DDE-AEE1-4F74-9673-3963646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9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B7C4D-795B-4982-AFDC-B85DF893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9AEC7B-CEC2-44CB-8273-D8943DDD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75E23C-2B7D-40B5-8B9D-9E0F401B2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31BC05-D00B-45F9-984C-218ADE2B2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DFCD79-0A84-49EC-BEC2-935ED710A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D9B56F-2E45-4DBA-911B-C492F9C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2D5FFE-E6DF-4F62-8F37-D951EEF4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53FE7-93B9-4D46-A504-2376F9A9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3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35509-2758-4B54-8727-6EF12ED7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17130B-11B7-45E6-8B19-C29C9F05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88C47-45E9-4A14-8B4A-46EAFDF8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CD4020-C3BE-45C3-A9B8-904F37AF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4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C6C0B4-64BB-4081-B2C7-D62FF8D4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57767F-3E92-4A2F-BCD7-E3F345CE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4079D8-1F06-46E2-8201-E820D28C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8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3A687-4C42-4845-ADCB-68FC48A8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84CDC-5802-40FF-BBD3-B497F034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C0402-408B-44C0-B153-153473FC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2879A-494E-40DE-8B82-AA45079D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BEB746-09F2-48DC-A005-232BF934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38AD2-2FFA-4520-A051-BD0781D4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E8A2-7CDA-4644-AA71-443AFDB3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575335-562A-41FD-86DC-B402B2E80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235935-5CD2-47A9-8A8C-98096E40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5A1029-D300-4420-BE44-E3F179E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10DEA4-4117-45D6-BDCD-1B1855C4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CAFA6F-AB22-4A5D-A269-73E6BCE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BD107-C3C4-42C8-9695-540843BD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28C4D-D8D1-4DA7-BF44-BB667198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9AB31-CA00-4AAE-82EB-65066A23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8ADC88-A9E8-46DC-B6C1-38DDE4F07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E34476-0450-4C87-AA74-F3619DD2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86D25-07BA-49F6-BDB4-BCCDE7D49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600075"/>
            <a:ext cx="10629900" cy="2909888"/>
          </a:xfrm>
        </p:spPr>
        <p:txBody>
          <a:bodyPr>
            <a:normAutofit/>
          </a:bodyPr>
          <a:lstStyle/>
          <a:p>
            <a:r>
              <a:rPr lang="ru-RU" dirty="0"/>
              <a:t>Модульное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E0201B-A1C0-45CA-B699-2978C32B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Жданов Дмитрий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424157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2221C-D0B6-4555-99B0-84314E0A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Модульное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164A1-E7B9-421C-996F-5BDBA376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Модульное программирование </a:t>
            </a:r>
            <a:r>
              <a:rPr lang="ru-RU" dirty="0"/>
              <a:t>– это метод разработки программного обеспечения, который предполагает разделение функциональности программы на независимые, взаимозаменяемые модули, каждый их которых содержит все необходимое для выполнения только одного аспекта или </a:t>
            </a:r>
            <a:r>
              <a:rPr lang="en-US" dirty="0"/>
              <a:t>“</a:t>
            </a:r>
            <a:r>
              <a:rPr lang="ru-RU" dirty="0"/>
              <a:t>задачи</a:t>
            </a:r>
            <a:r>
              <a:rPr lang="en-US" dirty="0"/>
              <a:t>”</a:t>
            </a:r>
            <a:r>
              <a:rPr lang="ru-RU" dirty="0"/>
              <a:t> желаемой функциональности.</a:t>
            </a:r>
          </a:p>
          <a:p>
            <a:pPr marL="0" indent="0">
              <a:buNone/>
            </a:pPr>
            <a:r>
              <a:rPr lang="ru-RU" b="1" dirty="0"/>
              <a:t>Функциональная декомпозиция задачи </a:t>
            </a:r>
            <a:r>
              <a:rPr lang="ru-RU" dirty="0"/>
              <a:t>– разбиение задачи на ряд более мелких, функционально самостоятельных подзадач – модулей.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8167E2-17DE-4871-BC5E-2088B7F4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модулей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AA7B8-F702-4D14-8634-6F6229C8F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Модуль должен иметь один вход и один выход </a:t>
            </a:r>
          </a:p>
          <a:p>
            <a:pPr marL="514350" indent="-514350">
              <a:buAutoNum type="arabicPeriod"/>
            </a:pPr>
            <a:r>
              <a:rPr lang="ru-RU" dirty="0"/>
              <a:t>Связи между отдельными модулями должны быть минимизированы </a:t>
            </a:r>
          </a:p>
          <a:p>
            <a:pPr marL="514350" indent="-514350">
              <a:buAutoNum type="arabicPeriod"/>
            </a:pPr>
            <a:r>
              <a:rPr lang="ru-RU" dirty="0"/>
              <a:t>Модуль должен проверять аргументы на их принадлежность области определения. Если модуль получает значение, выходящее из области определения, то должно выдаваться сообщение об ошибки (побочный эффект)</a:t>
            </a:r>
          </a:p>
        </p:txBody>
      </p:sp>
    </p:spTree>
    <p:extLst>
      <p:ext uri="{BB962C8B-B14F-4D97-AF65-F5344CB8AC3E}">
        <p14:creationId xmlns:p14="http://schemas.microsoft.com/office/powerpoint/2010/main" val="14167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7B296-C088-4F89-B74E-3C78D9F4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Модульное тестирование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3A2AE-6450-4AE4-BE08-2C860FD8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Модульное тестирование </a:t>
            </a:r>
            <a:r>
              <a:rPr lang="ru-RU" dirty="0"/>
              <a:t>– процесс в программировании, позволяющий проверить на корректность отдельные модули исходного кода программы, наборы из одного или более программных модулей вместе с соответствующими управляющими данными, процедурами использования и обработки. </a:t>
            </a:r>
          </a:p>
          <a:p>
            <a:pPr marL="0" indent="0">
              <a:buNone/>
            </a:pPr>
            <a:br>
              <a:rPr lang="ru-RU" b="1" dirty="0"/>
            </a:br>
            <a:r>
              <a:rPr lang="ru-RU" b="1" dirty="0"/>
              <a:t>Преимущества: </a:t>
            </a:r>
          </a:p>
          <a:p>
            <a:pPr marL="514350" indent="-514350">
              <a:buAutoNum type="arabicPeriod"/>
            </a:pPr>
            <a:r>
              <a:rPr lang="ru-RU" dirty="0"/>
              <a:t>Модульное тестирование облегчает обнаружение и устранение ошибок, позволяет достаточно быстро проверить не привело ли очередное изменение к появлению ошибок в оттестированных местах программы. </a:t>
            </a:r>
          </a:p>
          <a:p>
            <a:pPr marL="514350" indent="-514350">
              <a:buAutoNum type="arabicPeriod"/>
            </a:pPr>
            <a:r>
              <a:rPr lang="ru-RU" dirty="0"/>
              <a:t>Модульное тестирование можно использовать как документирование кода. </a:t>
            </a:r>
          </a:p>
        </p:txBody>
      </p:sp>
    </p:spTree>
    <p:extLst>
      <p:ext uri="{BB962C8B-B14F-4D97-AF65-F5344CB8AC3E}">
        <p14:creationId xmlns:p14="http://schemas.microsoft.com/office/powerpoint/2010/main" val="143982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483DA-0E3D-4F9D-8534-DA913ADE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модульного тестирования в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3D3125-B3D0-4CF8-8D71-7BE7777A5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711"/>
          <a:stretch/>
        </p:blipFill>
        <p:spPr>
          <a:xfrm>
            <a:off x="437857" y="2500854"/>
            <a:ext cx="5537420" cy="30786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26513D-2D54-4A55-9CF6-3905DE2C0DE8}"/>
              </a:ext>
            </a:extLst>
          </p:cNvPr>
          <p:cNvSpPr txBox="1"/>
          <p:nvPr/>
        </p:nvSpPr>
        <p:spPr>
          <a:xfrm>
            <a:off x="437857" y="1690688"/>
            <a:ext cx="5537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Функция, написанная в каком-то модуле, реализующая часть задумки всего модуля = юнита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65535F-39D0-4CE1-A581-064FF99C48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0"/>
          <a:stretch/>
        </p:blipFill>
        <p:spPr>
          <a:xfrm>
            <a:off x="6154135" y="2500854"/>
            <a:ext cx="5682265" cy="30786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FF2C15-3B41-443F-B2AD-0572BC325D8D}"/>
              </a:ext>
            </a:extLst>
          </p:cNvPr>
          <p:cNvSpPr txBox="1"/>
          <p:nvPr/>
        </p:nvSpPr>
        <p:spPr>
          <a:xfrm>
            <a:off x="6154135" y="1829187"/>
            <a:ext cx="55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Юнит-тестирование данной функциональности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39387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DD824-176C-47E7-8B6C-92F37ED4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Минусы модульного тестирования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62776-12F1-4C3B-958A-1C6A5855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Написание тестов увеличивает срок разработки</a:t>
            </a:r>
          </a:p>
          <a:p>
            <a:pPr marL="514350" indent="-514350">
              <a:buAutoNum type="arabicPeriod"/>
            </a:pPr>
            <a:r>
              <a:rPr lang="ru-RU" dirty="0"/>
              <a:t>В процессе разработки программы требования могут измениться и придется менять тесты</a:t>
            </a:r>
          </a:p>
          <a:p>
            <a:pPr marL="514350" indent="-514350">
              <a:buAutoNum type="arabicPeriod"/>
            </a:pPr>
            <a:r>
              <a:rPr lang="ru-RU" dirty="0"/>
              <a:t>Подпрограммы может быть очень сложно протестировать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998137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231</Words>
  <Application>Microsoft Office PowerPoint</Application>
  <PresentationFormat>Широкоэкранный</PresentationFormat>
  <Paragraphs>21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Модульное программирование в Python</vt:lpstr>
      <vt:lpstr>Модульное программирования</vt:lpstr>
      <vt:lpstr>Свойства модулей</vt:lpstr>
      <vt:lpstr>Модульное тестирование</vt:lpstr>
      <vt:lpstr>Пример модульного тестирования в Python</vt:lpstr>
      <vt:lpstr>Минусы модульного тестирования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Python</dc:title>
  <dc:creator>Дмитрий Жданов</dc:creator>
  <cp:lastModifiedBy>Дмитрий Жданов</cp:lastModifiedBy>
  <cp:revision>9</cp:revision>
  <dcterms:created xsi:type="dcterms:W3CDTF">2024-11-04T10:00:27Z</dcterms:created>
  <dcterms:modified xsi:type="dcterms:W3CDTF">2024-11-04T17:25:46Z</dcterms:modified>
</cp:coreProperties>
</file>