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59" r:id="rId7"/>
    <p:sldId id="267" r:id="rId8"/>
    <p:sldId id="276" r:id="rId9"/>
    <p:sldId id="263" r:id="rId10"/>
    <p:sldId id="261" r:id="rId11"/>
    <p:sldId id="265" r:id="rId12"/>
    <p:sldId id="268" r:id="rId13"/>
    <p:sldId id="277" r:id="rId15"/>
    <p:sldId id="266" r:id="rId16"/>
    <p:sldId id="279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-96" y="-1578"/>
      </p:cViewPr>
      <p:guideLst>
        <p:guide orient="horz" pos="2160"/>
        <p:guide pos="3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7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00029" y="2542379"/>
            <a:ext cx="4700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笔记管理系统</a:t>
            </a:r>
            <a:endParaRPr lang="zh-CN" altLang="en-US" sz="5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600028" y="3814933"/>
            <a:ext cx="4506667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en-US" altLang="zh-CN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第三小组</a:t>
            </a:r>
            <a:endParaRPr lang="zh-CN" altLang="en-US" sz="2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2260191"/>
            <a:ext cx="9539785" cy="278188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19225" y="2682240"/>
            <a:ext cx="4401820" cy="1938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可根据输入的路径或文件夹名进入文件夹</a:t>
            </a:r>
            <a:endParaRPr lang="zh-CN" altLang="en-US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或直接</a:t>
            </a: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返回上一级文件夹</a:t>
            </a:r>
            <a:endParaRPr lang="zh-CN" altLang="en-US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  Return 可返回登陆界面</a:t>
            </a:r>
            <a:endParaRPr lang="zh-CN" altLang="en-US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  Close    可退出程序</a:t>
            </a:r>
            <a:endParaRPr lang="zh-CN" altLang="en-US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770" y="2259965"/>
            <a:ext cx="4831715" cy="2781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帮助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7" name="图片 16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8820" y="1045210"/>
            <a:ext cx="8214360" cy="35585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636645" y="4915535"/>
            <a:ext cx="4918710" cy="829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  </a:t>
            </a:r>
            <a:r>
              <a:rPr lang="en-US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  </a:t>
            </a:r>
            <a:endParaRPr lang="en-US" altLang="zh-CN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可显示所有命令以及它的标准用法</a:t>
            </a:r>
            <a:endParaRPr lang="zh-CN" altLang="en-US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细节介绍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程序的细节</a:t>
            </a:r>
            <a:endParaRPr lang="zh-CN" alt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17840" y="1453329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93964" y="1635309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5274" y="1698781"/>
            <a:ext cx="2798108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整个系统每一个文件夹内都存在一个</a:t>
            </a:r>
            <a:r>
              <a:rPr lang="en-US" altLang="zh-CN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_save.txt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的文件，整个文件用于存储该文件夹内的所有文件的信息。</a:t>
            </a:r>
            <a:endParaRPr lang="zh-CN" altLang="en-US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08455" y="1453329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84579" y="1635309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5889" y="1698781"/>
            <a:ext cx="2798108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内部分功能可支持用户当前目录下文件名、相对路径、绝对路径进行操作。其中相对路径即程序内黄色字体的部分。</a:t>
            </a:r>
            <a:endParaRPr lang="zh-CN" altLang="en-US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 flipH="1">
            <a:off x="7169355" y="3572849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10180907" y="3747756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7276077" y="3818301"/>
            <a:ext cx="2798108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系统内的查找功能全部为模糊查找，会输出所有含查找内容的目标。</a:t>
            </a:r>
            <a:endParaRPr lang="zh-CN" altLang="en-US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2078740" y="3572849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 flipH="1">
            <a:off x="5090292" y="3747756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2185462" y="3818301"/>
            <a:ext cx="2798108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系统拥有人性化的提示，不同的出错会有不同的提示。</a:t>
            </a:r>
            <a:endParaRPr lang="zh-CN" altLang="en-US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0360" y="1019175"/>
            <a:ext cx="5410200" cy="205740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 flipH="1">
            <a:off x="4048965" y="494000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 flipH="1">
            <a:off x="7060517" y="5114911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4155687" y="5185456"/>
            <a:ext cx="2798108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登陆后会把曾经做过的修改文件的操作全部输出，以空行间隔开不同次的登陆的信息。</a:t>
            </a:r>
            <a:endParaRPr lang="zh-CN" altLang="en-US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/>
      <p:bldP spid="8" grpId="0" bldLvl="0" animBg="1"/>
      <p:bldP spid="9" grpId="0" bldLvl="0" animBg="1"/>
      <p:bldP spid="10" grpId="0"/>
      <p:bldP spid="14" grpId="0" bldLvl="0" animBg="1"/>
      <p:bldP spid="15" grpId="0" bldLvl="0" animBg="1"/>
      <p:bldP spid="16" grpId="0"/>
      <p:bldP spid="11" grpId="0" bldLvl="0" animBg="1"/>
      <p:bldP spid="12" grpId="0" bldLvl="0" animBg="1"/>
      <p:bldP spid="13" grpId="0"/>
      <p:bldP spid="18" grpId="0" bldLvl="0" animBg="1"/>
      <p:bldP spid="19" grpId="0" bldLvl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7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5968546" y="159767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031739" y="167584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6876611" y="1675837"/>
            <a:ext cx="2897077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系统概况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5968546" y="284213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031739" y="292031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876611" y="2952052"/>
            <a:ext cx="2897077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5968546" y="408950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031739" y="416767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6876611" y="4198779"/>
            <a:ext cx="2897077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细节介绍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4914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brief introduction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2312670" y="3745865"/>
            <a:ext cx="7192010" cy="181483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整个系统可分为两个部分：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登陆部分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根据用户输入指令实现功能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76"/>
          <p:cNvSpPr txBox="1"/>
          <p:nvPr/>
        </p:nvSpPr>
        <p:spPr>
          <a:xfrm>
            <a:off x="2312670" y="1675765"/>
            <a:ext cx="7460615" cy="1383665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本系统的设计理念是：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以人性化的设计，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方便用户对自己笔记的管理。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登陆界面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图片 13" descr="捕获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215" y="818515"/>
            <a:ext cx="4434840" cy="147066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418205" y="2289175"/>
            <a:ext cx="5354955" cy="4914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登陆界面，拥有两个选项，登陆或者退出系统</a:t>
            </a:r>
            <a:endParaRPr lang="zh-CN" alt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捕获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2875280"/>
            <a:ext cx="3429000" cy="51816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420110" y="4625975"/>
            <a:ext cx="5354955" cy="8915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选择登陆后可输入存在的用户进行登陆</a:t>
            </a:r>
            <a:endParaRPr lang="zh-CN" alt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或输入不存在的用户进行注册</a:t>
            </a:r>
            <a:endParaRPr lang="zh-CN" alt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捕获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310" y="3490595"/>
            <a:ext cx="4693920" cy="1135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根据用户输入实现功能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700000">
            <a:off x="4378802" y="2654529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651725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432577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2738234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3999612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704819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79908" y="4121858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endParaRPr lang="zh-CN" altLang="en-US" sz="2000" b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79908" y="4521968"/>
            <a:ext cx="3084393" cy="3708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输出所有的命令以及它的规范输入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979908" y="1669558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79908" y="2069668"/>
            <a:ext cx="3084393" cy="3708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对标签的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创建、删除、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查找、输出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2478421" y="4121858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2000" b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27698" y="4521968"/>
            <a:ext cx="3084393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返回上一级文件夹、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进入指定文件夹、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退出程序、退出登陆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2478421" y="1669558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文件与文件夹</a:t>
            </a:r>
            <a:endParaRPr lang="zh-CN" altLang="en-US" sz="2000" b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27698" y="2069668"/>
            <a:ext cx="3084393" cy="650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对文件和文件夹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创建、删除、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移动、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重命名、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查找、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输出、排序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68955" y="5859780"/>
            <a:ext cx="612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整个系统都依托于通过路径实现对文件的操作来实现功能。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26" grpId="0" animBg="1"/>
      <p:bldP spid="27" grpId="0" animBg="1"/>
      <p:bldP spid="24" grpId="0" animBg="1"/>
      <p:bldP spid="25" grpId="0" animBg="1"/>
      <p:bldP spid="28" grpId="0" animBg="1"/>
      <p:bldP spid="29" grpId="0" bldLvl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文件与文件夹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稻壳儿小白白(http://dwz.cn/Wu2UP)"/>
          <p:cNvSpPr>
            <a:spLocks noChangeArrowheads="1"/>
          </p:cNvSpPr>
          <p:nvPr/>
        </p:nvSpPr>
        <p:spPr bwMode="auto">
          <a:xfrm flipV="1">
            <a:off x="2146223" y="15439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稻壳儿小白白(http://dwz.cn/Wu2UP)"/>
          <p:cNvSpPr>
            <a:spLocks noChangeArrowheads="1"/>
          </p:cNvSpPr>
          <p:nvPr/>
        </p:nvSpPr>
        <p:spPr bwMode="auto">
          <a:xfrm flipV="1">
            <a:off x="5662539" y="15439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稻壳儿小白白(http://dwz.cn/Wu2UP)"/>
          <p:cNvSpPr>
            <a:spLocks noChangeArrowheads="1"/>
          </p:cNvSpPr>
          <p:nvPr/>
        </p:nvSpPr>
        <p:spPr bwMode="auto">
          <a:xfrm flipV="1">
            <a:off x="9158280" y="1543937"/>
            <a:ext cx="860425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稻壳儿小白白(http://dwz.cn/Wu2UP)"/>
          <p:cNvSpPr>
            <a:spLocks noChangeArrowheads="1"/>
          </p:cNvSpPr>
          <p:nvPr/>
        </p:nvSpPr>
        <p:spPr bwMode="auto">
          <a:xfrm flipV="1">
            <a:off x="2146223" y="39061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稻壳儿小白白(http://dwz.cn/Wu2UP)"/>
          <p:cNvSpPr>
            <a:spLocks noChangeArrowheads="1"/>
          </p:cNvSpPr>
          <p:nvPr/>
        </p:nvSpPr>
        <p:spPr bwMode="auto">
          <a:xfrm flipV="1">
            <a:off x="5662539" y="39061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稻壳儿小白白(http://dwz.cn/Wu2UP)"/>
          <p:cNvSpPr>
            <a:spLocks noChangeArrowheads="1"/>
          </p:cNvSpPr>
          <p:nvPr/>
        </p:nvSpPr>
        <p:spPr bwMode="auto">
          <a:xfrm flipV="1">
            <a:off x="9158280" y="3906137"/>
            <a:ext cx="860425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1731744" y="2583917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87399" y="2960030"/>
            <a:ext cx="2424892" cy="650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在当前文件夹下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创建文件或文件夹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1731744" y="4970114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endParaRPr lang="zh-CN" alt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87399" y="5346227"/>
            <a:ext cx="2424892" cy="650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移动指定文件或文件夹到指定路径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5231041" y="2583917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02505" y="2947670"/>
            <a:ext cx="2593975" cy="650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删除当前文件夹内的文件或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文件夹（包含其中的所有文件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5231041" y="4970114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查找和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1035" y="5346065"/>
            <a:ext cx="3257550" cy="12096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通过文件名在指定的路径下模糊搜索，并输出相应信息、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输出指定文件夹或当前文件夹内文件信息、树状输出所有文件或只输出文件夹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8727806" y="2583917"/>
            <a:ext cx="1733670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重命名</a:t>
            </a:r>
            <a:endParaRPr lang="zh-CN" alt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8727806" y="4970114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83461" y="5346227"/>
            <a:ext cx="2424892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对指定文件夹内文件的名字通过字符串大小的比较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进行插入排序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291195" y="2947670"/>
            <a:ext cx="2593975" cy="650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当前文件夹内的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文件的名字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AutoShape 112"/>
          <p:cNvSpPr/>
          <p:nvPr/>
        </p:nvSpPr>
        <p:spPr bwMode="auto">
          <a:xfrm>
            <a:off x="2332990" y="1724343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0" name="AutoShape 131"/>
          <p:cNvSpPr/>
          <p:nvPr/>
        </p:nvSpPr>
        <p:spPr bwMode="auto">
          <a:xfrm>
            <a:off x="5886133" y="1730058"/>
            <a:ext cx="427037" cy="4889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5400"/>
                </a:moveTo>
                <a:lnTo>
                  <a:pt x="20057" y="6075"/>
                </a:lnTo>
                <a:lnTo>
                  <a:pt x="1542" y="6075"/>
                </a:lnTo>
                <a:lnTo>
                  <a:pt x="1542" y="5400"/>
                </a:lnTo>
                <a:lnTo>
                  <a:pt x="1542" y="4725"/>
                </a:lnTo>
                <a:cubicBezTo>
                  <a:pt x="1542" y="4352"/>
                  <a:pt x="1887" y="4050"/>
                  <a:pt x="2314" y="4050"/>
                </a:cubicBezTo>
                <a:lnTo>
                  <a:pt x="19285" y="4050"/>
                </a:lnTo>
                <a:cubicBezTo>
                  <a:pt x="19712" y="4050"/>
                  <a:pt x="20057" y="4352"/>
                  <a:pt x="20057" y="4725"/>
                </a:cubicBezTo>
                <a:cubicBezTo>
                  <a:pt x="20057" y="4725"/>
                  <a:pt x="20057" y="5400"/>
                  <a:pt x="20057" y="5400"/>
                </a:cubicBezTo>
                <a:close/>
                <a:moveTo>
                  <a:pt x="18514" y="18900"/>
                </a:moveTo>
                <a:cubicBezTo>
                  <a:pt x="18514" y="19644"/>
                  <a:pt x="17822" y="20249"/>
                  <a:pt x="16971" y="20249"/>
                </a:cubicBezTo>
                <a:lnTo>
                  <a:pt x="4628" y="20249"/>
                </a:lnTo>
                <a:cubicBezTo>
                  <a:pt x="3777" y="20249"/>
                  <a:pt x="3085" y="19644"/>
                  <a:pt x="3085" y="18900"/>
                </a:cubicBezTo>
                <a:lnTo>
                  <a:pt x="3085" y="7425"/>
                </a:lnTo>
                <a:lnTo>
                  <a:pt x="18514" y="7425"/>
                </a:lnTo>
                <a:cubicBezTo>
                  <a:pt x="18514" y="7425"/>
                  <a:pt x="18514" y="18900"/>
                  <a:pt x="18514" y="18900"/>
                </a:cubicBezTo>
                <a:close/>
                <a:moveTo>
                  <a:pt x="6171" y="2025"/>
                </a:moveTo>
                <a:cubicBezTo>
                  <a:pt x="6171" y="1652"/>
                  <a:pt x="6516" y="1350"/>
                  <a:pt x="6942" y="1350"/>
                </a:cubicBezTo>
                <a:lnTo>
                  <a:pt x="14657" y="1350"/>
                </a:lnTo>
                <a:cubicBezTo>
                  <a:pt x="15083" y="1350"/>
                  <a:pt x="15428" y="1652"/>
                  <a:pt x="15428" y="2025"/>
                </a:cubicBezTo>
                <a:lnTo>
                  <a:pt x="15428" y="2700"/>
                </a:lnTo>
                <a:lnTo>
                  <a:pt x="6171" y="2700"/>
                </a:lnTo>
                <a:cubicBezTo>
                  <a:pt x="6171" y="2700"/>
                  <a:pt x="6171" y="2025"/>
                  <a:pt x="6171" y="2025"/>
                </a:cubicBezTo>
                <a:close/>
                <a:moveTo>
                  <a:pt x="21585" y="4601"/>
                </a:moveTo>
                <a:cubicBezTo>
                  <a:pt x="21511" y="3541"/>
                  <a:pt x="20516" y="2700"/>
                  <a:pt x="19285" y="2700"/>
                </a:cubicBezTo>
                <a:lnTo>
                  <a:pt x="16971" y="2700"/>
                </a:lnTo>
                <a:lnTo>
                  <a:pt x="16971" y="2025"/>
                </a:lnTo>
                <a:cubicBezTo>
                  <a:pt x="16971" y="906"/>
                  <a:pt x="15935" y="0"/>
                  <a:pt x="14657" y="0"/>
                </a:cubicBezTo>
                <a:lnTo>
                  <a:pt x="6942" y="0"/>
                </a:lnTo>
                <a:cubicBezTo>
                  <a:pt x="5664" y="0"/>
                  <a:pt x="4628" y="906"/>
                  <a:pt x="4628" y="2025"/>
                </a:cubicBezTo>
                <a:lnTo>
                  <a:pt x="4628" y="2700"/>
                </a:lnTo>
                <a:lnTo>
                  <a:pt x="2314" y="2700"/>
                </a:lnTo>
                <a:cubicBezTo>
                  <a:pt x="1083" y="2700"/>
                  <a:pt x="88" y="3541"/>
                  <a:pt x="14" y="4601"/>
                </a:cubicBezTo>
                <a:lnTo>
                  <a:pt x="0" y="4601"/>
                </a:lnTo>
                <a:lnTo>
                  <a:pt x="0" y="5400"/>
                </a:lnTo>
                <a:lnTo>
                  <a:pt x="0" y="6075"/>
                </a:lnTo>
                <a:cubicBezTo>
                  <a:pt x="0" y="6820"/>
                  <a:pt x="691" y="7425"/>
                  <a:pt x="1542" y="7425"/>
                </a:cubicBezTo>
                <a:lnTo>
                  <a:pt x="1542" y="18900"/>
                </a:lnTo>
                <a:cubicBezTo>
                  <a:pt x="1542" y="20391"/>
                  <a:pt x="2924" y="21599"/>
                  <a:pt x="4628" y="21599"/>
                </a:cubicBezTo>
                <a:lnTo>
                  <a:pt x="16971" y="21599"/>
                </a:lnTo>
                <a:cubicBezTo>
                  <a:pt x="18675" y="21599"/>
                  <a:pt x="20057" y="20391"/>
                  <a:pt x="20057" y="18900"/>
                </a:cubicBezTo>
                <a:lnTo>
                  <a:pt x="20057" y="7425"/>
                </a:lnTo>
                <a:cubicBezTo>
                  <a:pt x="20908" y="7425"/>
                  <a:pt x="21599" y="6820"/>
                  <a:pt x="21599" y="6075"/>
                </a:cubicBezTo>
                <a:lnTo>
                  <a:pt x="21599" y="5400"/>
                </a:lnTo>
                <a:lnTo>
                  <a:pt x="21599" y="4601"/>
                </a:lnTo>
                <a:cubicBezTo>
                  <a:pt x="21599" y="4601"/>
                  <a:pt x="21585" y="4601"/>
                  <a:pt x="21585" y="4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9" name="Freeform 53"/>
          <p:cNvSpPr>
            <a:spLocks noEditPoints="1"/>
          </p:cNvSpPr>
          <p:nvPr/>
        </p:nvSpPr>
        <p:spPr bwMode="auto">
          <a:xfrm>
            <a:off x="9377045" y="1760220"/>
            <a:ext cx="417513" cy="458788"/>
          </a:xfrm>
          <a:custGeom>
            <a:avLst/>
            <a:gdLst/>
            <a:ahLst/>
            <a:cxnLst>
              <a:cxn ang="0">
                <a:pos x="61" y="230"/>
              </a:cxn>
              <a:cxn ang="0">
                <a:pos x="39" y="201"/>
              </a:cxn>
              <a:cxn ang="0">
                <a:pos x="29" y="167"/>
              </a:cxn>
              <a:cxn ang="0">
                <a:pos x="30" y="134"/>
              </a:cxn>
              <a:cxn ang="0">
                <a:pos x="52" y="85"/>
              </a:cxn>
              <a:cxn ang="0">
                <a:pos x="94" y="53"/>
              </a:cxn>
              <a:cxn ang="0">
                <a:pos x="110" y="18"/>
              </a:cxn>
              <a:cxn ang="0">
                <a:pos x="49" y="49"/>
              </a:cxn>
              <a:cxn ang="0">
                <a:pos x="9" y="105"/>
              </a:cxn>
              <a:cxn ang="0">
                <a:pos x="0" y="152"/>
              </a:cxn>
              <a:cxn ang="0">
                <a:pos x="3" y="183"/>
              </a:cxn>
              <a:cxn ang="0">
                <a:pos x="20" y="223"/>
              </a:cxn>
              <a:cxn ang="0">
                <a:pos x="47" y="257"/>
              </a:cxn>
              <a:cxn ang="0">
                <a:pos x="61" y="265"/>
              </a:cxn>
              <a:cxn ang="0">
                <a:pos x="74" y="256"/>
              </a:cxn>
              <a:cxn ang="0">
                <a:pos x="68" y="239"/>
              </a:cxn>
              <a:cxn ang="0">
                <a:pos x="228" y="49"/>
              </a:cxn>
              <a:cxn ang="0">
                <a:pos x="212" y="45"/>
              </a:cxn>
              <a:cxn ang="0">
                <a:pos x="203" y="58"/>
              </a:cxn>
              <a:cxn ang="0">
                <a:pos x="208" y="67"/>
              </a:cxn>
              <a:cxn ang="0">
                <a:pos x="232" y="94"/>
              </a:cxn>
              <a:cxn ang="0">
                <a:pos x="246" y="127"/>
              </a:cxn>
              <a:cxn ang="0">
                <a:pos x="250" y="152"/>
              </a:cxn>
              <a:cxn ang="0">
                <a:pos x="235" y="207"/>
              </a:cxn>
              <a:cxn ang="0">
                <a:pos x="199" y="245"/>
              </a:cxn>
              <a:cxn ang="0">
                <a:pos x="166" y="288"/>
              </a:cxn>
              <a:cxn ang="0">
                <a:pos x="210" y="272"/>
              </a:cxn>
              <a:cxn ang="0">
                <a:pos x="259" y="221"/>
              </a:cxn>
              <a:cxn ang="0">
                <a:pos x="277" y="165"/>
              </a:cxn>
              <a:cxn ang="0">
                <a:pos x="275" y="138"/>
              </a:cxn>
              <a:cxn ang="0">
                <a:pos x="264" y="94"/>
              </a:cxn>
              <a:cxn ang="0">
                <a:pos x="239" y="58"/>
              </a:cxn>
              <a:cxn ang="0">
                <a:pos x="123" y="71"/>
              </a:cxn>
              <a:cxn ang="0">
                <a:pos x="172" y="40"/>
              </a:cxn>
              <a:cxn ang="0">
                <a:pos x="168" y="29"/>
              </a:cxn>
              <a:cxn ang="0">
                <a:pos x="117" y="0"/>
              </a:cxn>
              <a:cxn ang="0">
                <a:pos x="110" y="9"/>
              </a:cxn>
              <a:cxn ang="0">
                <a:pos x="112" y="69"/>
              </a:cxn>
              <a:cxn ang="0">
                <a:pos x="123" y="71"/>
              </a:cxn>
              <a:cxn ang="0">
                <a:pos x="108" y="263"/>
              </a:cxn>
              <a:cxn ang="0">
                <a:pos x="105" y="270"/>
              </a:cxn>
              <a:cxn ang="0">
                <a:pos x="154" y="305"/>
              </a:cxn>
              <a:cxn ang="0">
                <a:pos x="163" y="306"/>
              </a:cxn>
              <a:cxn ang="0">
                <a:pos x="166" y="243"/>
              </a:cxn>
              <a:cxn ang="0">
                <a:pos x="163" y="236"/>
              </a:cxn>
              <a:cxn ang="0">
                <a:pos x="154" y="236"/>
              </a:cxn>
            </a:cxnLst>
            <a:rect l="0" t="0" r="r" b="b"/>
            <a:pathLst>
              <a:path w="277" h="306">
                <a:moveTo>
                  <a:pt x="68" y="239"/>
                </a:moveTo>
                <a:lnTo>
                  <a:pt x="68" y="239"/>
                </a:lnTo>
                <a:lnTo>
                  <a:pt x="61" y="230"/>
                </a:lnTo>
                <a:lnTo>
                  <a:pt x="52" y="223"/>
                </a:lnTo>
                <a:lnTo>
                  <a:pt x="45" y="212"/>
                </a:lnTo>
                <a:lnTo>
                  <a:pt x="39" y="201"/>
                </a:lnTo>
                <a:lnTo>
                  <a:pt x="34" y="190"/>
                </a:lnTo>
                <a:lnTo>
                  <a:pt x="30" y="178"/>
                </a:lnTo>
                <a:lnTo>
                  <a:pt x="29" y="167"/>
                </a:lnTo>
                <a:lnTo>
                  <a:pt x="29" y="152"/>
                </a:lnTo>
                <a:lnTo>
                  <a:pt x="29" y="152"/>
                </a:lnTo>
                <a:lnTo>
                  <a:pt x="30" y="134"/>
                </a:lnTo>
                <a:lnTo>
                  <a:pt x="34" y="116"/>
                </a:lnTo>
                <a:lnTo>
                  <a:pt x="41" y="100"/>
                </a:lnTo>
                <a:lnTo>
                  <a:pt x="52" y="85"/>
                </a:lnTo>
                <a:lnTo>
                  <a:pt x="63" y="72"/>
                </a:lnTo>
                <a:lnTo>
                  <a:pt x="78" y="62"/>
                </a:lnTo>
                <a:lnTo>
                  <a:pt x="94" y="53"/>
                </a:lnTo>
                <a:lnTo>
                  <a:pt x="110" y="47"/>
                </a:lnTo>
                <a:lnTo>
                  <a:pt x="110" y="18"/>
                </a:lnTo>
                <a:lnTo>
                  <a:pt x="110" y="18"/>
                </a:lnTo>
                <a:lnTo>
                  <a:pt x="88" y="25"/>
                </a:lnTo>
                <a:lnTo>
                  <a:pt x="67" y="34"/>
                </a:lnTo>
                <a:lnTo>
                  <a:pt x="49" y="49"/>
                </a:lnTo>
                <a:lnTo>
                  <a:pt x="32" y="65"/>
                </a:lnTo>
                <a:lnTo>
                  <a:pt x="20" y="85"/>
                </a:lnTo>
                <a:lnTo>
                  <a:pt x="9" y="105"/>
                </a:lnTo>
                <a:lnTo>
                  <a:pt x="3" y="129"/>
                </a:lnTo>
                <a:lnTo>
                  <a:pt x="1" y="141"/>
                </a:lnTo>
                <a:lnTo>
                  <a:pt x="0" y="152"/>
                </a:lnTo>
                <a:lnTo>
                  <a:pt x="0" y="152"/>
                </a:lnTo>
                <a:lnTo>
                  <a:pt x="1" y="169"/>
                </a:lnTo>
                <a:lnTo>
                  <a:pt x="3" y="183"/>
                </a:lnTo>
                <a:lnTo>
                  <a:pt x="7" y="198"/>
                </a:lnTo>
                <a:lnTo>
                  <a:pt x="12" y="210"/>
                </a:lnTo>
                <a:lnTo>
                  <a:pt x="20" y="223"/>
                </a:lnTo>
                <a:lnTo>
                  <a:pt x="29" y="236"/>
                </a:lnTo>
                <a:lnTo>
                  <a:pt x="38" y="247"/>
                </a:lnTo>
                <a:lnTo>
                  <a:pt x="47" y="257"/>
                </a:lnTo>
                <a:lnTo>
                  <a:pt x="47" y="257"/>
                </a:lnTo>
                <a:lnTo>
                  <a:pt x="56" y="263"/>
                </a:lnTo>
                <a:lnTo>
                  <a:pt x="61" y="265"/>
                </a:lnTo>
                <a:lnTo>
                  <a:pt x="68" y="263"/>
                </a:lnTo>
                <a:lnTo>
                  <a:pt x="72" y="259"/>
                </a:lnTo>
                <a:lnTo>
                  <a:pt x="74" y="256"/>
                </a:lnTo>
                <a:lnTo>
                  <a:pt x="76" y="250"/>
                </a:lnTo>
                <a:lnTo>
                  <a:pt x="74" y="245"/>
                </a:lnTo>
                <a:lnTo>
                  <a:pt x="68" y="239"/>
                </a:lnTo>
                <a:lnTo>
                  <a:pt x="68" y="239"/>
                </a:lnTo>
                <a:close/>
                <a:moveTo>
                  <a:pt x="228" y="49"/>
                </a:moveTo>
                <a:lnTo>
                  <a:pt x="228" y="49"/>
                </a:lnTo>
                <a:lnTo>
                  <a:pt x="223" y="45"/>
                </a:lnTo>
                <a:lnTo>
                  <a:pt x="217" y="45"/>
                </a:lnTo>
                <a:lnTo>
                  <a:pt x="212" y="45"/>
                </a:lnTo>
                <a:lnTo>
                  <a:pt x="208" y="49"/>
                </a:lnTo>
                <a:lnTo>
                  <a:pt x="204" y="53"/>
                </a:lnTo>
                <a:lnTo>
                  <a:pt x="203" y="58"/>
                </a:lnTo>
                <a:lnTo>
                  <a:pt x="204" y="62"/>
                </a:lnTo>
                <a:lnTo>
                  <a:pt x="208" y="67"/>
                </a:lnTo>
                <a:lnTo>
                  <a:pt x="208" y="67"/>
                </a:lnTo>
                <a:lnTo>
                  <a:pt x="217" y="74"/>
                </a:lnTo>
                <a:lnTo>
                  <a:pt x="224" y="83"/>
                </a:lnTo>
                <a:lnTo>
                  <a:pt x="232" y="94"/>
                </a:lnTo>
                <a:lnTo>
                  <a:pt x="237" y="105"/>
                </a:lnTo>
                <a:lnTo>
                  <a:pt x="243" y="116"/>
                </a:lnTo>
                <a:lnTo>
                  <a:pt x="246" y="127"/>
                </a:lnTo>
                <a:lnTo>
                  <a:pt x="248" y="140"/>
                </a:lnTo>
                <a:lnTo>
                  <a:pt x="250" y="152"/>
                </a:lnTo>
                <a:lnTo>
                  <a:pt x="250" y="152"/>
                </a:lnTo>
                <a:lnTo>
                  <a:pt x="248" y="172"/>
                </a:lnTo>
                <a:lnTo>
                  <a:pt x="243" y="190"/>
                </a:lnTo>
                <a:lnTo>
                  <a:pt x="235" y="207"/>
                </a:lnTo>
                <a:lnTo>
                  <a:pt x="226" y="221"/>
                </a:lnTo>
                <a:lnTo>
                  <a:pt x="214" y="234"/>
                </a:lnTo>
                <a:lnTo>
                  <a:pt x="199" y="245"/>
                </a:lnTo>
                <a:lnTo>
                  <a:pt x="183" y="254"/>
                </a:lnTo>
                <a:lnTo>
                  <a:pt x="166" y="259"/>
                </a:lnTo>
                <a:lnTo>
                  <a:pt x="166" y="288"/>
                </a:lnTo>
                <a:lnTo>
                  <a:pt x="166" y="288"/>
                </a:lnTo>
                <a:lnTo>
                  <a:pt x="188" y="281"/>
                </a:lnTo>
                <a:lnTo>
                  <a:pt x="210" y="272"/>
                </a:lnTo>
                <a:lnTo>
                  <a:pt x="228" y="257"/>
                </a:lnTo>
                <a:lnTo>
                  <a:pt x="244" y="241"/>
                </a:lnTo>
                <a:lnTo>
                  <a:pt x="259" y="221"/>
                </a:lnTo>
                <a:lnTo>
                  <a:pt x="268" y="201"/>
                </a:lnTo>
                <a:lnTo>
                  <a:pt x="275" y="178"/>
                </a:lnTo>
                <a:lnTo>
                  <a:pt x="277" y="165"/>
                </a:lnTo>
                <a:lnTo>
                  <a:pt x="277" y="152"/>
                </a:lnTo>
                <a:lnTo>
                  <a:pt x="277" y="152"/>
                </a:lnTo>
                <a:lnTo>
                  <a:pt x="275" y="138"/>
                </a:lnTo>
                <a:lnTo>
                  <a:pt x="273" y="123"/>
                </a:lnTo>
                <a:lnTo>
                  <a:pt x="270" y="109"/>
                </a:lnTo>
                <a:lnTo>
                  <a:pt x="264" y="94"/>
                </a:lnTo>
                <a:lnTo>
                  <a:pt x="257" y="82"/>
                </a:lnTo>
                <a:lnTo>
                  <a:pt x="248" y="69"/>
                </a:lnTo>
                <a:lnTo>
                  <a:pt x="239" y="58"/>
                </a:lnTo>
                <a:lnTo>
                  <a:pt x="228" y="49"/>
                </a:lnTo>
                <a:lnTo>
                  <a:pt x="228" y="49"/>
                </a:lnTo>
                <a:close/>
                <a:moveTo>
                  <a:pt x="123" y="71"/>
                </a:moveTo>
                <a:lnTo>
                  <a:pt x="168" y="43"/>
                </a:lnTo>
                <a:lnTo>
                  <a:pt x="168" y="43"/>
                </a:lnTo>
                <a:lnTo>
                  <a:pt x="172" y="40"/>
                </a:lnTo>
                <a:lnTo>
                  <a:pt x="174" y="36"/>
                </a:lnTo>
                <a:lnTo>
                  <a:pt x="172" y="33"/>
                </a:lnTo>
                <a:lnTo>
                  <a:pt x="168" y="29"/>
                </a:lnTo>
                <a:lnTo>
                  <a:pt x="123" y="2"/>
                </a:lnTo>
                <a:lnTo>
                  <a:pt x="123" y="2"/>
                </a:lnTo>
                <a:lnTo>
                  <a:pt x="117" y="0"/>
                </a:lnTo>
                <a:lnTo>
                  <a:pt x="114" y="0"/>
                </a:lnTo>
                <a:lnTo>
                  <a:pt x="112" y="4"/>
                </a:lnTo>
                <a:lnTo>
                  <a:pt x="110" y="9"/>
                </a:lnTo>
                <a:lnTo>
                  <a:pt x="112" y="63"/>
                </a:lnTo>
                <a:lnTo>
                  <a:pt x="112" y="63"/>
                </a:lnTo>
                <a:lnTo>
                  <a:pt x="112" y="69"/>
                </a:lnTo>
                <a:lnTo>
                  <a:pt x="116" y="71"/>
                </a:lnTo>
                <a:lnTo>
                  <a:pt x="119" y="72"/>
                </a:lnTo>
                <a:lnTo>
                  <a:pt x="123" y="71"/>
                </a:lnTo>
                <a:lnTo>
                  <a:pt x="123" y="71"/>
                </a:lnTo>
                <a:close/>
                <a:moveTo>
                  <a:pt x="154" y="236"/>
                </a:moveTo>
                <a:lnTo>
                  <a:pt x="108" y="263"/>
                </a:lnTo>
                <a:lnTo>
                  <a:pt x="108" y="263"/>
                </a:lnTo>
                <a:lnTo>
                  <a:pt x="105" y="266"/>
                </a:lnTo>
                <a:lnTo>
                  <a:pt x="105" y="270"/>
                </a:lnTo>
                <a:lnTo>
                  <a:pt x="105" y="274"/>
                </a:lnTo>
                <a:lnTo>
                  <a:pt x="108" y="277"/>
                </a:lnTo>
                <a:lnTo>
                  <a:pt x="154" y="305"/>
                </a:lnTo>
                <a:lnTo>
                  <a:pt x="154" y="305"/>
                </a:lnTo>
                <a:lnTo>
                  <a:pt x="159" y="306"/>
                </a:lnTo>
                <a:lnTo>
                  <a:pt x="163" y="306"/>
                </a:lnTo>
                <a:lnTo>
                  <a:pt x="165" y="303"/>
                </a:lnTo>
                <a:lnTo>
                  <a:pt x="166" y="297"/>
                </a:lnTo>
                <a:lnTo>
                  <a:pt x="166" y="243"/>
                </a:lnTo>
                <a:lnTo>
                  <a:pt x="166" y="243"/>
                </a:lnTo>
                <a:lnTo>
                  <a:pt x="165" y="237"/>
                </a:lnTo>
                <a:lnTo>
                  <a:pt x="163" y="236"/>
                </a:lnTo>
                <a:lnTo>
                  <a:pt x="159" y="234"/>
                </a:lnTo>
                <a:lnTo>
                  <a:pt x="154" y="236"/>
                </a:lnTo>
                <a:lnTo>
                  <a:pt x="154" y="2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25" name="AutoShape 126"/>
          <p:cNvSpPr/>
          <p:nvPr/>
        </p:nvSpPr>
        <p:spPr bwMode="auto">
          <a:xfrm>
            <a:off x="2333943" y="4126548"/>
            <a:ext cx="487362" cy="4889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499" y="14850"/>
                </a:moveTo>
                <a:cubicBezTo>
                  <a:pt x="9772" y="14850"/>
                  <a:pt x="6749" y="11827"/>
                  <a:pt x="6749" y="8100"/>
                </a:cubicBezTo>
                <a:cubicBezTo>
                  <a:pt x="6749" y="4372"/>
                  <a:pt x="9772" y="1350"/>
                  <a:pt x="13499" y="1350"/>
                </a:cubicBezTo>
                <a:cubicBezTo>
                  <a:pt x="17227" y="1350"/>
                  <a:pt x="20249" y="4372"/>
                  <a:pt x="20249" y="8100"/>
                </a:cubicBezTo>
                <a:cubicBezTo>
                  <a:pt x="20249" y="11827"/>
                  <a:pt x="17227" y="14850"/>
                  <a:pt x="13499" y="14850"/>
                </a:cubicBezTo>
                <a:moveTo>
                  <a:pt x="3236" y="20042"/>
                </a:moveTo>
                <a:cubicBezTo>
                  <a:pt x="3019" y="20266"/>
                  <a:pt x="2718" y="20408"/>
                  <a:pt x="2382" y="20408"/>
                </a:cubicBezTo>
                <a:cubicBezTo>
                  <a:pt x="1724" y="20408"/>
                  <a:pt x="1191" y="19875"/>
                  <a:pt x="1191" y="19218"/>
                </a:cubicBezTo>
                <a:cubicBezTo>
                  <a:pt x="1191" y="18881"/>
                  <a:pt x="1332" y="18580"/>
                  <a:pt x="1557" y="18363"/>
                </a:cubicBezTo>
                <a:lnTo>
                  <a:pt x="1551" y="18358"/>
                </a:lnTo>
                <a:lnTo>
                  <a:pt x="6996" y="12913"/>
                </a:lnTo>
                <a:cubicBezTo>
                  <a:pt x="7472" y="13555"/>
                  <a:pt x="8039" y="14122"/>
                  <a:pt x="8680" y="14599"/>
                </a:cubicBezTo>
                <a:cubicBezTo>
                  <a:pt x="8680" y="14599"/>
                  <a:pt x="3236" y="20042"/>
                  <a:pt x="3236" y="20042"/>
                </a:cubicBezTo>
                <a:close/>
                <a:moveTo>
                  <a:pt x="13499" y="0"/>
                </a:moveTo>
                <a:cubicBezTo>
                  <a:pt x="9026" y="0"/>
                  <a:pt x="5399" y="3626"/>
                  <a:pt x="5399" y="8100"/>
                </a:cubicBezTo>
                <a:cubicBezTo>
                  <a:pt x="5399" y="9467"/>
                  <a:pt x="5742" y="10754"/>
                  <a:pt x="6341" y="11884"/>
                </a:cubicBezTo>
                <a:lnTo>
                  <a:pt x="709" y="17515"/>
                </a:lnTo>
                <a:lnTo>
                  <a:pt x="713" y="17520"/>
                </a:lnTo>
                <a:cubicBezTo>
                  <a:pt x="274" y="17953"/>
                  <a:pt x="0" y="18552"/>
                  <a:pt x="0" y="19218"/>
                </a:cubicBezTo>
                <a:cubicBezTo>
                  <a:pt x="0" y="20533"/>
                  <a:pt x="1066" y="21599"/>
                  <a:pt x="2382" y="21599"/>
                </a:cubicBezTo>
                <a:cubicBezTo>
                  <a:pt x="3047" y="21599"/>
                  <a:pt x="3647" y="21326"/>
                  <a:pt x="4079" y="20885"/>
                </a:cubicBezTo>
                <a:lnTo>
                  <a:pt x="4078" y="20884"/>
                </a:lnTo>
                <a:lnTo>
                  <a:pt x="9708" y="15255"/>
                </a:lnTo>
                <a:cubicBezTo>
                  <a:pt x="10839" y="15856"/>
                  <a:pt x="12128" y="16200"/>
                  <a:pt x="13499" y="16200"/>
                </a:cubicBezTo>
                <a:cubicBezTo>
                  <a:pt x="17973" y="16200"/>
                  <a:pt x="21600" y="12573"/>
                  <a:pt x="21600" y="8100"/>
                </a:cubicBezTo>
                <a:cubicBezTo>
                  <a:pt x="21600" y="3626"/>
                  <a:pt x="17973" y="0"/>
                  <a:pt x="134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>
            <a:off x="9350498" y="4087709"/>
            <a:ext cx="470737" cy="498689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p>
            <a:endParaRPr lang="zh-CN" altLang="en-US"/>
          </a:p>
        </p:txBody>
      </p:sp>
      <p:sp>
        <p:nvSpPr>
          <p:cNvPr id="110" name="AutoShape 111"/>
          <p:cNvSpPr/>
          <p:nvPr/>
        </p:nvSpPr>
        <p:spPr bwMode="auto">
          <a:xfrm>
            <a:off x="5855018" y="4107498"/>
            <a:ext cx="48895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6562"/>
                </a:moveTo>
                <a:cubicBezTo>
                  <a:pt x="20249" y="16959"/>
                  <a:pt x="19946" y="17282"/>
                  <a:pt x="19575" y="17282"/>
                </a:cubicBezTo>
                <a:lnTo>
                  <a:pt x="13499" y="17282"/>
                </a:lnTo>
                <a:lnTo>
                  <a:pt x="8099" y="17282"/>
                </a:lnTo>
                <a:lnTo>
                  <a:pt x="2024" y="17282"/>
                </a:lnTo>
                <a:cubicBezTo>
                  <a:pt x="1651" y="17282"/>
                  <a:pt x="1349" y="16959"/>
                  <a:pt x="1349" y="16562"/>
                </a:cubicBezTo>
                <a:lnTo>
                  <a:pt x="1349" y="2160"/>
                </a:lnTo>
                <a:cubicBezTo>
                  <a:pt x="1349" y="1762"/>
                  <a:pt x="1651" y="1440"/>
                  <a:pt x="2024" y="1440"/>
                </a:cubicBezTo>
                <a:lnTo>
                  <a:pt x="19575" y="1440"/>
                </a:lnTo>
                <a:cubicBezTo>
                  <a:pt x="19946" y="1440"/>
                  <a:pt x="20249" y="1762"/>
                  <a:pt x="20249" y="2160"/>
                </a:cubicBezTo>
                <a:cubicBezTo>
                  <a:pt x="20249" y="2160"/>
                  <a:pt x="20249" y="16562"/>
                  <a:pt x="20249" y="16562"/>
                </a:cubicBezTo>
                <a:close/>
                <a:moveTo>
                  <a:pt x="19575" y="0"/>
                </a:moveTo>
                <a:lnTo>
                  <a:pt x="2024" y="0"/>
                </a:lnTo>
                <a:cubicBezTo>
                  <a:pt x="905" y="0"/>
                  <a:pt x="0" y="966"/>
                  <a:pt x="0" y="2160"/>
                </a:cubicBezTo>
                <a:lnTo>
                  <a:pt x="0" y="16562"/>
                </a:lnTo>
                <a:cubicBezTo>
                  <a:pt x="0" y="17753"/>
                  <a:pt x="903" y="18718"/>
                  <a:pt x="2018" y="18721"/>
                </a:cubicBezTo>
                <a:lnTo>
                  <a:pt x="8774" y="18721"/>
                </a:lnTo>
                <a:lnTo>
                  <a:pt x="8774" y="19597"/>
                </a:lnTo>
                <a:lnTo>
                  <a:pt x="4561" y="20181"/>
                </a:lnTo>
                <a:cubicBezTo>
                  <a:pt x="4260" y="20262"/>
                  <a:pt x="4049" y="20549"/>
                  <a:pt x="4049" y="20879"/>
                </a:cubicBezTo>
                <a:cubicBezTo>
                  <a:pt x="4049" y="21277"/>
                  <a:pt x="4351" y="21599"/>
                  <a:pt x="4724" y="21599"/>
                </a:cubicBezTo>
                <a:lnTo>
                  <a:pt x="16874" y="21599"/>
                </a:lnTo>
                <a:cubicBezTo>
                  <a:pt x="17248" y="21599"/>
                  <a:pt x="17549" y="21277"/>
                  <a:pt x="17549" y="20879"/>
                </a:cubicBezTo>
                <a:cubicBezTo>
                  <a:pt x="17549" y="20549"/>
                  <a:pt x="17339" y="20262"/>
                  <a:pt x="17038" y="20181"/>
                </a:cubicBezTo>
                <a:lnTo>
                  <a:pt x="12824" y="19597"/>
                </a:lnTo>
                <a:lnTo>
                  <a:pt x="12824" y="18721"/>
                </a:lnTo>
                <a:lnTo>
                  <a:pt x="19581" y="18721"/>
                </a:lnTo>
                <a:cubicBezTo>
                  <a:pt x="20696" y="18718"/>
                  <a:pt x="21600" y="17753"/>
                  <a:pt x="21600" y="16562"/>
                </a:cubicBezTo>
                <a:lnTo>
                  <a:pt x="21600" y="2160"/>
                </a:lnTo>
                <a:cubicBezTo>
                  <a:pt x="21600" y="966"/>
                  <a:pt x="20692" y="0"/>
                  <a:pt x="1957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bldLvl="0" animBg="1"/>
      <p:bldP spid="20" grpId="0" bldLvl="0" animBg="1"/>
      <p:bldP spid="21" grpId="0" animBg="1"/>
      <p:bldP spid="22" grpId="0" animBg="1"/>
      <p:bldP spid="23" grpId="0" animBg="1"/>
      <p:bldP spid="24" grpId="0" bldLvl="0" animBg="1"/>
      <p:bldP spid="25" grpId="0" animBg="1"/>
      <p:bldP spid="27" grpId="0" animBg="1"/>
      <p:bldP spid="28" grpId="0" animBg="1"/>
      <p:bldP spid="29" grpId="0" animBg="1"/>
      <p:bldP spid="30" grpId="0" animBg="1"/>
      <p:bldP spid="130" grpId="0" animBg="1"/>
      <p:bldP spid="39" grpId="0" animBg="1"/>
      <p:bldP spid="125" grpId="0" animBg="1"/>
      <p:bldP spid="31" grpId="0" animBg="1"/>
      <p:bldP spid="1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7"/>
          <p:cNvSpPr/>
          <p:nvPr/>
        </p:nvSpPr>
        <p:spPr bwMode="auto">
          <a:xfrm rot="16200000">
            <a:off x="5641574" y="2813571"/>
            <a:ext cx="1138016" cy="1486068"/>
          </a:xfrm>
          <a:custGeom>
            <a:avLst/>
            <a:gdLst>
              <a:gd name="T0" fmla="*/ 0 w 309"/>
              <a:gd name="T1" fmla="*/ 402 h 403"/>
              <a:gd name="T2" fmla="*/ 35 w 309"/>
              <a:gd name="T3" fmla="*/ 344 h 403"/>
              <a:gd name="T4" fmla="*/ 167 w 309"/>
              <a:gd name="T5" fmla="*/ 36 h 403"/>
              <a:gd name="T6" fmla="*/ 196 w 309"/>
              <a:gd name="T7" fmla="*/ 4 h 403"/>
              <a:gd name="T8" fmla="*/ 226 w 309"/>
              <a:gd name="T9" fmla="*/ 38 h 403"/>
              <a:gd name="T10" fmla="*/ 305 w 309"/>
              <a:gd name="T11" fmla="*/ 227 h 403"/>
              <a:gd name="T12" fmla="*/ 305 w 309"/>
              <a:gd name="T13" fmla="*/ 261 h 403"/>
              <a:gd name="T14" fmla="*/ 261 w 309"/>
              <a:gd name="T15" fmla="*/ 359 h 403"/>
              <a:gd name="T16" fmla="*/ 194 w 309"/>
              <a:gd name="T17" fmla="*/ 402 h 403"/>
              <a:gd name="T18" fmla="*/ 0 w 309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03">
                <a:moveTo>
                  <a:pt x="0" y="402"/>
                </a:moveTo>
                <a:cubicBezTo>
                  <a:pt x="12" y="382"/>
                  <a:pt x="26" y="364"/>
                  <a:pt x="35" y="344"/>
                </a:cubicBezTo>
                <a:cubicBezTo>
                  <a:pt x="80" y="242"/>
                  <a:pt x="123" y="139"/>
                  <a:pt x="167" y="36"/>
                </a:cubicBezTo>
                <a:cubicBezTo>
                  <a:pt x="173" y="22"/>
                  <a:pt x="178" y="0"/>
                  <a:pt x="196" y="4"/>
                </a:cubicBezTo>
                <a:cubicBezTo>
                  <a:pt x="208" y="6"/>
                  <a:pt x="220" y="24"/>
                  <a:pt x="226" y="38"/>
                </a:cubicBezTo>
                <a:cubicBezTo>
                  <a:pt x="254" y="100"/>
                  <a:pt x="280" y="163"/>
                  <a:pt x="305" y="227"/>
                </a:cubicBezTo>
                <a:cubicBezTo>
                  <a:pt x="309" y="237"/>
                  <a:pt x="309" y="251"/>
                  <a:pt x="305" y="261"/>
                </a:cubicBezTo>
                <a:cubicBezTo>
                  <a:pt x="292" y="294"/>
                  <a:pt x="276" y="326"/>
                  <a:pt x="261" y="359"/>
                </a:cubicBezTo>
                <a:cubicBezTo>
                  <a:pt x="248" y="388"/>
                  <a:pt x="227" y="403"/>
                  <a:pt x="194" y="402"/>
                </a:cubicBezTo>
                <a:cubicBezTo>
                  <a:pt x="128" y="401"/>
                  <a:pt x="62" y="402"/>
                  <a:pt x="0" y="402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6200000">
            <a:off x="5304275" y="1660889"/>
            <a:ext cx="1605347" cy="1693335"/>
          </a:xfrm>
          <a:custGeom>
            <a:avLst/>
            <a:gdLst>
              <a:gd name="T0" fmla="*/ 436 w 436"/>
              <a:gd name="T1" fmla="*/ 458 h 459"/>
              <a:gd name="T2" fmla="*/ 305 w 436"/>
              <a:gd name="T3" fmla="*/ 458 h 459"/>
              <a:gd name="T4" fmla="*/ 225 w 436"/>
              <a:gd name="T5" fmla="*/ 458 h 459"/>
              <a:gd name="T6" fmla="*/ 195 w 436"/>
              <a:gd name="T7" fmla="*/ 439 h 459"/>
              <a:gd name="T8" fmla="*/ 37 w 436"/>
              <a:gd name="T9" fmla="*/ 66 h 459"/>
              <a:gd name="T10" fmla="*/ 0 w 436"/>
              <a:gd name="T11" fmla="*/ 2 h 459"/>
              <a:gd name="T12" fmla="*/ 63 w 436"/>
              <a:gd name="T13" fmla="*/ 2 h 459"/>
              <a:gd name="T14" fmla="*/ 191 w 436"/>
              <a:gd name="T15" fmla="*/ 2 h 459"/>
              <a:gd name="T16" fmla="*/ 261 w 436"/>
              <a:gd name="T17" fmla="*/ 48 h 459"/>
              <a:gd name="T18" fmla="*/ 306 w 436"/>
              <a:gd name="T19" fmla="*/ 151 h 459"/>
              <a:gd name="T20" fmla="*/ 428 w 436"/>
              <a:gd name="T21" fmla="*/ 435 h 459"/>
              <a:gd name="T22" fmla="*/ 436 w 436"/>
              <a:gd name="T2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459">
                <a:moveTo>
                  <a:pt x="436" y="458"/>
                </a:moveTo>
                <a:cubicBezTo>
                  <a:pt x="390" y="458"/>
                  <a:pt x="347" y="458"/>
                  <a:pt x="305" y="458"/>
                </a:cubicBezTo>
                <a:cubicBezTo>
                  <a:pt x="278" y="458"/>
                  <a:pt x="251" y="457"/>
                  <a:pt x="225" y="458"/>
                </a:cubicBezTo>
                <a:cubicBezTo>
                  <a:pt x="209" y="459"/>
                  <a:pt x="201" y="454"/>
                  <a:pt x="195" y="439"/>
                </a:cubicBezTo>
                <a:cubicBezTo>
                  <a:pt x="143" y="314"/>
                  <a:pt x="91" y="190"/>
                  <a:pt x="37" y="66"/>
                </a:cubicBezTo>
                <a:cubicBezTo>
                  <a:pt x="28" y="43"/>
                  <a:pt x="13" y="23"/>
                  <a:pt x="0" y="2"/>
                </a:cubicBezTo>
                <a:cubicBezTo>
                  <a:pt x="18" y="2"/>
                  <a:pt x="41" y="2"/>
                  <a:pt x="63" y="2"/>
                </a:cubicBezTo>
                <a:cubicBezTo>
                  <a:pt x="105" y="2"/>
                  <a:pt x="148" y="4"/>
                  <a:pt x="191" y="2"/>
                </a:cubicBezTo>
                <a:cubicBezTo>
                  <a:pt x="227" y="0"/>
                  <a:pt x="248" y="17"/>
                  <a:pt x="261" y="48"/>
                </a:cubicBezTo>
                <a:cubicBezTo>
                  <a:pt x="276" y="82"/>
                  <a:pt x="291" y="117"/>
                  <a:pt x="306" y="151"/>
                </a:cubicBezTo>
                <a:cubicBezTo>
                  <a:pt x="346" y="246"/>
                  <a:pt x="387" y="340"/>
                  <a:pt x="428" y="435"/>
                </a:cubicBezTo>
                <a:cubicBezTo>
                  <a:pt x="430" y="441"/>
                  <a:pt x="432" y="447"/>
                  <a:pt x="436" y="458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Freeform 6"/>
          <p:cNvSpPr/>
          <p:nvPr/>
        </p:nvSpPr>
        <p:spPr bwMode="auto">
          <a:xfrm rot="16200000">
            <a:off x="5663083" y="4415006"/>
            <a:ext cx="1094999" cy="1478247"/>
          </a:xfrm>
          <a:custGeom>
            <a:avLst/>
            <a:gdLst>
              <a:gd name="T0" fmla="*/ 0 w 297"/>
              <a:gd name="T1" fmla="*/ 397 h 401"/>
              <a:gd name="T2" fmla="*/ 34 w 297"/>
              <a:gd name="T3" fmla="*/ 315 h 401"/>
              <a:gd name="T4" fmla="*/ 155 w 297"/>
              <a:gd name="T5" fmla="*/ 35 h 401"/>
              <a:gd name="T6" fmla="*/ 183 w 297"/>
              <a:gd name="T7" fmla="*/ 3 h 401"/>
              <a:gd name="T8" fmla="*/ 213 w 297"/>
              <a:gd name="T9" fmla="*/ 35 h 401"/>
              <a:gd name="T10" fmla="*/ 291 w 297"/>
              <a:gd name="T11" fmla="*/ 223 h 401"/>
              <a:gd name="T12" fmla="*/ 292 w 297"/>
              <a:gd name="T13" fmla="*/ 259 h 401"/>
              <a:gd name="T14" fmla="*/ 237 w 297"/>
              <a:gd name="T15" fmla="*/ 386 h 401"/>
              <a:gd name="T16" fmla="*/ 220 w 297"/>
              <a:gd name="T17" fmla="*/ 400 h 401"/>
              <a:gd name="T18" fmla="*/ 6 w 297"/>
              <a:gd name="T19" fmla="*/ 400 h 401"/>
              <a:gd name="T20" fmla="*/ 0 w 297"/>
              <a:gd name="T21" fmla="*/ 397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401">
                <a:moveTo>
                  <a:pt x="0" y="397"/>
                </a:moveTo>
                <a:cubicBezTo>
                  <a:pt x="11" y="369"/>
                  <a:pt x="23" y="342"/>
                  <a:pt x="34" y="315"/>
                </a:cubicBezTo>
                <a:cubicBezTo>
                  <a:pt x="74" y="222"/>
                  <a:pt x="114" y="128"/>
                  <a:pt x="155" y="35"/>
                </a:cubicBezTo>
                <a:cubicBezTo>
                  <a:pt x="160" y="22"/>
                  <a:pt x="172" y="5"/>
                  <a:pt x="183" y="3"/>
                </a:cubicBezTo>
                <a:cubicBezTo>
                  <a:pt x="201" y="0"/>
                  <a:pt x="207" y="21"/>
                  <a:pt x="213" y="35"/>
                </a:cubicBezTo>
                <a:cubicBezTo>
                  <a:pt x="239" y="98"/>
                  <a:pt x="265" y="161"/>
                  <a:pt x="291" y="223"/>
                </a:cubicBezTo>
                <a:cubicBezTo>
                  <a:pt x="297" y="236"/>
                  <a:pt x="297" y="246"/>
                  <a:pt x="292" y="259"/>
                </a:cubicBezTo>
                <a:cubicBezTo>
                  <a:pt x="273" y="301"/>
                  <a:pt x="256" y="344"/>
                  <a:pt x="237" y="386"/>
                </a:cubicBezTo>
                <a:cubicBezTo>
                  <a:pt x="235" y="392"/>
                  <a:pt x="226" y="400"/>
                  <a:pt x="220" y="400"/>
                </a:cubicBezTo>
                <a:cubicBezTo>
                  <a:pt x="149" y="401"/>
                  <a:pt x="77" y="400"/>
                  <a:pt x="6" y="400"/>
                </a:cubicBezTo>
                <a:cubicBezTo>
                  <a:pt x="5" y="400"/>
                  <a:pt x="4" y="399"/>
                  <a:pt x="0" y="397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Freeform 8"/>
          <p:cNvSpPr/>
          <p:nvPr/>
        </p:nvSpPr>
        <p:spPr bwMode="auto">
          <a:xfrm rot="16200000">
            <a:off x="5439196" y="3608423"/>
            <a:ext cx="1134105" cy="1519310"/>
          </a:xfrm>
          <a:custGeom>
            <a:avLst/>
            <a:gdLst>
              <a:gd name="T0" fmla="*/ 0 w 308"/>
              <a:gd name="T1" fmla="*/ 6 h 412"/>
              <a:gd name="T2" fmla="*/ 166 w 308"/>
              <a:gd name="T3" fmla="*/ 5 h 412"/>
              <a:gd name="T4" fmla="*/ 273 w 308"/>
              <a:gd name="T5" fmla="*/ 76 h 412"/>
              <a:gd name="T6" fmla="*/ 304 w 308"/>
              <a:gd name="T7" fmla="*/ 150 h 412"/>
              <a:gd name="T8" fmla="*/ 305 w 308"/>
              <a:gd name="T9" fmla="*/ 180 h 412"/>
              <a:gd name="T10" fmla="*/ 225 w 308"/>
              <a:gd name="T11" fmla="*/ 375 h 412"/>
              <a:gd name="T12" fmla="*/ 220 w 308"/>
              <a:gd name="T13" fmla="*/ 386 h 412"/>
              <a:gd name="T14" fmla="*/ 170 w 308"/>
              <a:gd name="T15" fmla="*/ 382 h 412"/>
              <a:gd name="T16" fmla="*/ 142 w 308"/>
              <a:gd name="T17" fmla="*/ 314 h 412"/>
              <a:gd name="T18" fmla="*/ 34 w 308"/>
              <a:gd name="T19" fmla="*/ 60 h 412"/>
              <a:gd name="T20" fmla="*/ 0 w 308"/>
              <a:gd name="T21" fmla="*/ 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" h="412">
                <a:moveTo>
                  <a:pt x="0" y="6"/>
                </a:moveTo>
                <a:cubicBezTo>
                  <a:pt x="53" y="6"/>
                  <a:pt x="110" y="10"/>
                  <a:pt x="166" y="5"/>
                </a:cubicBezTo>
                <a:cubicBezTo>
                  <a:pt x="224" y="0"/>
                  <a:pt x="256" y="23"/>
                  <a:pt x="273" y="76"/>
                </a:cubicBezTo>
                <a:cubicBezTo>
                  <a:pt x="281" y="101"/>
                  <a:pt x="295" y="125"/>
                  <a:pt x="304" y="150"/>
                </a:cubicBezTo>
                <a:cubicBezTo>
                  <a:pt x="308" y="159"/>
                  <a:pt x="308" y="171"/>
                  <a:pt x="305" y="180"/>
                </a:cubicBezTo>
                <a:cubicBezTo>
                  <a:pt x="279" y="245"/>
                  <a:pt x="252" y="310"/>
                  <a:pt x="225" y="375"/>
                </a:cubicBezTo>
                <a:cubicBezTo>
                  <a:pt x="224" y="379"/>
                  <a:pt x="222" y="383"/>
                  <a:pt x="220" y="386"/>
                </a:cubicBezTo>
                <a:cubicBezTo>
                  <a:pt x="203" y="412"/>
                  <a:pt x="184" y="411"/>
                  <a:pt x="170" y="382"/>
                </a:cubicBezTo>
                <a:cubicBezTo>
                  <a:pt x="159" y="360"/>
                  <a:pt x="152" y="336"/>
                  <a:pt x="142" y="314"/>
                </a:cubicBezTo>
                <a:cubicBezTo>
                  <a:pt x="106" y="229"/>
                  <a:pt x="71" y="144"/>
                  <a:pt x="34" y="60"/>
                </a:cubicBezTo>
                <a:cubicBezTo>
                  <a:pt x="26" y="41"/>
                  <a:pt x="12" y="25"/>
                  <a:pt x="0" y="6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037727" y="5191225"/>
            <a:ext cx="3888774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对当前文件夹下或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所有文件夹内的标签进行模糊查找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76"/>
          <p:cNvSpPr txBox="1"/>
          <p:nvPr/>
        </p:nvSpPr>
        <p:spPr>
          <a:xfrm>
            <a:off x="7037727" y="4824506"/>
            <a:ext cx="13370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037727" y="3552233"/>
            <a:ext cx="3888774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删除当前目录下的指定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文件或文件夹的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76"/>
          <p:cNvSpPr txBox="1"/>
          <p:nvPr/>
        </p:nvSpPr>
        <p:spPr>
          <a:xfrm>
            <a:off x="7037727" y="3185514"/>
            <a:ext cx="13370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90835" y="4296736"/>
            <a:ext cx="3888774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输出指定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一文件或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夹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的所有标签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76"/>
          <p:cNvSpPr txBox="1"/>
          <p:nvPr/>
        </p:nvSpPr>
        <p:spPr>
          <a:xfrm>
            <a:off x="3742585" y="3930017"/>
            <a:ext cx="13370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190835" y="2657744"/>
            <a:ext cx="3888774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为当前目录下指定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文件或文件夹添加标签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3742585" y="2291025"/>
            <a:ext cx="13370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14"/>
          <p:cNvSpPr>
            <a:spLocks noEditPoints="1"/>
          </p:cNvSpPr>
          <p:nvPr/>
        </p:nvSpPr>
        <p:spPr bwMode="auto">
          <a:xfrm>
            <a:off x="5661223" y="2291321"/>
            <a:ext cx="395577" cy="494730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8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1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2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8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7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8"/>
                </a:lnTo>
                <a:lnTo>
                  <a:pt x="383" y="28"/>
                </a:lnTo>
                <a:cubicBezTo>
                  <a:pt x="389" y="28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5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1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1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2"/>
                </a:moveTo>
                <a:lnTo>
                  <a:pt x="156" y="322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2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p>
            <a:endParaRPr lang="zh-CN" altLang="en-US"/>
          </a:p>
        </p:txBody>
      </p:sp>
      <p:sp>
        <p:nvSpPr>
          <p:cNvPr id="5" name="AutoShape 30"/>
          <p:cNvSpPr/>
          <p:nvPr/>
        </p:nvSpPr>
        <p:spPr bwMode="auto">
          <a:xfrm>
            <a:off x="6371590" y="3185478"/>
            <a:ext cx="336550" cy="488950"/>
          </a:xfrm>
          <a:custGeom>
            <a:avLst/>
            <a:gdLst>
              <a:gd name="T0" fmla="*/ 10383 w 20767"/>
              <a:gd name="T1" fmla="*/ 10800 h 21600"/>
              <a:gd name="T2" fmla="*/ 10383 w 20767"/>
              <a:gd name="T3" fmla="*/ 10800 h 21600"/>
              <a:gd name="T4" fmla="*/ 10383 w 20767"/>
              <a:gd name="T5" fmla="*/ 10800 h 21600"/>
              <a:gd name="T6" fmla="*/ 10383 w 20767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67" h="21600">
                <a:moveTo>
                  <a:pt x="18566" y="16551"/>
                </a:moveTo>
                <a:cubicBezTo>
                  <a:pt x="17960" y="18284"/>
                  <a:pt x="17274" y="20249"/>
                  <a:pt x="9436" y="20249"/>
                </a:cubicBezTo>
                <a:cubicBezTo>
                  <a:pt x="4711" y="20249"/>
                  <a:pt x="1888" y="17809"/>
                  <a:pt x="1888" y="15451"/>
                </a:cubicBezTo>
                <a:cubicBezTo>
                  <a:pt x="1888" y="13645"/>
                  <a:pt x="2349" y="12161"/>
                  <a:pt x="2835" y="10591"/>
                </a:cubicBezTo>
                <a:cubicBezTo>
                  <a:pt x="3454" y="8600"/>
                  <a:pt x="4088" y="6563"/>
                  <a:pt x="3813" y="3868"/>
                </a:cubicBezTo>
                <a:cubicBezTo>
                  <a:pt x="6723" y="6750"/>
                  <a:pt x="7759" y="10567"/>
                  <a:pt x="7759" y="10567"/>
                </a:cubicBezTo>
                <a:cubicBezTo>
                  <a:pt x="7759" y="10567"/>
                  <a:pt x="10468" y="7846"/>
                  <a:pt x="11196" y="6582"/>
                </a:cubicBezTo>
                <a:cubicBezTo>
                  <a:pt x="11755" y="7395"/>
                  <a:pt x="12267" y="10124"/>
                  <a:pt x="12267" y="12825"/>
                </a:cubicBezTo>
                <a:cubicBezTo>
                  <a:pt x="12267" y="12825"/>
                  <a:pt x="14773" y="11347"/>
                  <a:pt x="16653" y="9127"/>
                </a:cubicBezTo>
                <a:cubicBezTo>
                  <a:pt x="18632" y="11666"/>
                  <a:pt x="19346" y="14320"/>
                  <a:pt x="18566" y="16551"/>
                </a:cubicBezTo>
                <a:moveTo>
                  <a:pt x="16041" y="6075"/>
                </a:moveTo>
                <a:cubicBezTo>
                  <a:pt x="15982" y="7879"/>
                  <a:pt x="14088" y="9404"/>
                  <a:pt x="14088" y="9404"/>
                </a:cubicBezTo>
                <a:cubicBezTo>
                  <a:pt x="14088" y="6046"/>
                  <a:pt x="10380" y="3375"/>
                  <a:pt x="10380" y="3375"/>
                </a:cubicBezTo>
                <a:cubicBezTo>
                  <a:pt x="10380" y="3375"/>
                  <a:pt x="10330" y="5373"/>
                  <a:pt x="8452" y="7389"/>
                </a:cubicBezTo>
                <a:cubicBezTo>
                  <a:pt x="6574" y="2686"/>
                  <a:pt x="938" y="0"/>
                  <a:pt x="938" y="0"/>
                </a:cubicBezTo>
                <a:cubicBezTo>
                  <a:pt x="3756" y="7389"/>
                  <a:pt x="0" y="10076"/>
                  <a:pt x="0" y="15451"/>
                </a:cubicBezTo>
                <a:cubicBezTo>
                  <a:pt x="0" y="18604"/>
                  <a:pt x="3730" y="21599"/>
                  <a:pt x="9436" y="21599"/>
                </a:cubicBezTo>
                <a:cubicBezTo>
                  <a:pt x="17888" y="21599"/>
                  <a:pt x="19523" y="19379"/>
                  <a:pt x="20396" y="16878"/>
                </a:cubicBezTo>
                <a:cubicBezTo>
                  <a:pt x="21599" y="13436"/>
                  <a:pt x="19797" y="9432"/>
                  <a:pt x="16041" y="60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0" name="AutoShape 141"/>
          <p:cNvSpPr/>
          <p:nvPr/>
        </p:nvSpPr>
        <p:spPr bwMode="auto">
          <a:xfrm>
            <a:off x="5567363" y="4125278"/>
            <a:ext cx="488950" cy="381000"/>
          </a:xfrm>
          <a:custGeom>
            <a:avLst/>
            <a:gdLst>
              <a:gd name="T0" fmla="+- 0 10800 252"/>
              <a:gd name="T1" fmla="*/ T0 w 21096"/>
              <a:gd name="T2" fmla="*/ 10800 h 21600"/>
              <a:gd name="T3" fmla="+- 0 10800 252"/>
              <a:gd name="T4" fmla="*/ T3 w 21096"/>
              <a:gd name="T5" fmla="*/ 10800 h 21600"/>
              <a:gd name="T6" fmla="+- 0 10800 252"/>
              <a:gd name="T7" fmla="*/ T6 w 21096"/>
              <a:gd name="T8" fmla="*/ 10800 h 21600"/>
              <a:gd name="T9" fmla="+- 0 10800 252"/>
              <a:gd name="T10" fmla="*/ T9 w 210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096" h="21600">
                <a:moveTo>
                  <a:pt x="19056" y="18331"/>
                </a:moveTo>
                <a:cubicBezTo>
                  <a:pt x="13383" y="19233"/>
                  <a:pt x="7711" y="19233"/>
                  <a:pt x="2038" y="18331"/>
                </a:cubicBezTo>
                <a:cubicBezTo>
                  <a:pt x="1074" y="13022"/>
                  <a:pt x="1074" y="7713"/>
                  <a:pt x="2038" y="2404"/>
                </a:cubicBezTo>
                <a:cubicBezTo>
                  <a:pt x="7711" y="1502"/>
                  <a:pt x="13383" y="1502"/>
                  <a:pt x="19056" y="2404"/>
                </a:cubicBezTo>
                <a:cubicBezTo>
                  <a:pt x="20021" y="7713"/>
                  <a:pt x="20021" y="13022"/>
                  <a:pt x="19056" y="18331"/>
                </a:cubicBezTo>
                <a:moveTo>
                  <a:pt x="20338" y="2005"/>
                </a:moveTo>
                <a:cubicBezTo>
                  <a:pt x="20211" y="1301"/>
                  <a:pt x="19762" y="776"/>
                  <a:pt x="19215" y="689"/>
                </a:cubicBezTo>
                <a:cubicBezTo>
                  <a:pt x="16339" y="232"/>
                  <a:pt x="13423" y="0"/>
                  <a:pt x="10547" y="0"/>
                </a:cubicBezTo>
                <a:cubicBezTo>
                  <a:pt x="7671" y="0"/>
                  <a:pt x="4755" y="232"/>
                  <a:pt x="1879" y="689"/>
                </a:cubicBezTo>
                <a:cubicBezTo>
                  <a:pt x="1332" y="776"/>
                  <a:pt x="883" y="1301"/>
                  <a:pt x="756" y="2005"/>
                </a:cubicBezTo>
                <a:cubicBezTo>
                  <a:pt x="-252" y="7553"/>
                  <a:pt x="-252" y="13181"/>
                  <a:pt x="756" y="18731"/>
                </a:cubicBezTo>
                <a:cubicBezTo>
                  <a:pt x="883" y="19434"/>
                  <a:pt x="1332" y="19959"/>
                  <a:pt x="1879" y="20046"/>
                </a:cubicBezTo>
                <a:cubicBezTo>
                  <a:pt x="3265" y="20266"/>
                  <a:pt x="4660" y="20429"/>
                  <a:pt x="6055" y="20544"/>
                </a:cubicBezTo>
                <a:cubicBezTo>
                  <a:pt x="5979" y="20606"/>
                  <a:pt x="5931" y="20670"/>
                  <a:pt x="5931" y="20735"/>
                </a:cubicBezTo>
                <a:cubicBezTo>
                  <a:pt x="5931" y="21213"/>
                  <a:pt x="7997" y="21599"/>
                  <a:pt x="10547" y="21599"/>
                </a:cubicBezTo>
                <a:cubicBezTo>
                  <a:pt x="13097" y="21599"/>
                  <a:pt x="15164" y="21213"/>
                  <a:pt x="15164" y="20735"/>
                </a:cubicBezTo>
                <a:cubicBezTo>
                  <a:pt x="15164" y="20670"/>
                  <a:pt x="15115" y="20606"/>
                  <a:pt x="15040" y="20544"/>
                </a:cubicBezTo>
                <a:cubicBezTo>
                  <a:pt x="16434" y="20429"/>
                  <a:pt x="17830" y="20266"/>
                  <a:pt x="19215" y="20046"/>
                </a:cubicBezTo>
                <a:cubicBezTo>
                  <a:pt x="19762" y="19959"/>
                  <a:pt x="20211" y="19434"/>
                  <a:pt x="20338" y="18731"/>
                </a:cubicBezTo>
                <a:cubicBezTo>
                  <a:pt x="21347" y="13181"/>
                  <a:pt x="21347" y="7553"/>
                  <a:pt x="20338" y="20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235823" y="4824498"/>
            <a:ext cx="530073" cy="522436"/>
          </a:xfrm>
          <a:custGeom>
            <a:avLst/>
            <a:gdLst>
              <a:gd name="T0" fmla="*/ 170 w 648"/>
              <a:gd name="T1" fmla="*/ 280 h 639"/>
              <a:gd name="T2" fmla="*/ 226 w 648"/>
              <a:gd name="T3" fmla="*/ 183 h 639"/>
              <a:gd name="T4" fmla="*/ 240 w 648"/>
              <a:gd name="T5" fmla="*/ 167 h 639"/>
              <a:gd name="T6" fmla="*/ 366 w 648"/>
              <a:gd name="T7" fmla="*/ 177 h 639"/>
              <a:gd name="T8" fmla="*/ 359 w 648"/>
              <a:gd name="T9" fmla="*/ 162 h 639"/>
              <a:gd name="T10" fmla="*/ 388 w 648"/>
              <a:gd name="T11" fmla="*/ 153 h 639"/>
              <a:gd name="T12" fmla="*/ 408 w 648"/>
              <a:gd name="T13" fmla="*/ 154 h 639"/>
              <a:gd name="T14" fmla="*/ 402 w 648"/>
              <a:gd name="T15" fmla="*/ 183 h 639"/>
              <a:gd name="T16" fmla="*/ 391 w 648"/>
              <a:gd name="T17" fmla="*/ 199 h 639"/>
              <a:gd name="T18" fmla="*/ 319 w 648"/>
              <a:gd name="T19" fmla="*/ 265 h 639"/>
              <a:gd name="T20" fmla="*/ 318 w 648"/>
              <a:gd name="T21" fmla="*/ 266 h 639"/>
              <a:gd name="T22" fmla="*/ 616 w 648"/>
              <a:gd name="T23" fmla="*/ 615 h 639"/>
              <a:gd name="T24" fmla="*/ 497 w 648"/>
              <a:gd name="T25" fmla="*/ 615 h 639"/>
              <a:gd name="T26" fmla="*/ 272 w 648"/>
              <a:gd name="T27" fmla="*/ 546 h 639"/>
              <a:gd name="T28" fmla="*/ 272 w 648"/>
              <a:gd name="T29" fmla="*/ 0 h 639"/>
              <a:gd name="T30" fmla="*/ 515 w 648"/>
              <a:gd name="T31" fmla="*/ 397 h 639"/>
              <a:gd name="T32" fmla="*/ 616 w 648"/>
              <a:gd name="T33" fmla="*/ 615 h 639"/>
              <a:gd name="T34" fmla="*/ 272 w 648"/>
              <a:gd name="T35" fmla="*/ 511 h 639"/>
              <a:gd name="T36" fmla="*/ 272 w 648"/>
              <a:gd name="T37" fmla="*/ 35 h 639"/>
              <a:gd name="T38" fmla="*/ 272 w 648"/>
              <a:gd name="T39" fmla="*/ 511 h 639"/>
              <a:gd name="T40" fmla="*/ 445 w 648"/>
              <a:gd name="T41" fmla="*/ 391 h 639"/>
              <a:gd name="T42" fmla="*/ 409 w 648"/>
              <a:gd name="T43" fmla="*/ 401 h 639"/>
              <a:gd name="T44" fmla="*/ 338 w 648"/>
              <a:gd name="T45" fmla="*/ 401 h 639"/>
              <a:gd name="T46" fmla="*/ 266 w 648"/>
              <a:gd name="T47" fmla="*/ 401 h 639"/>
              <a:gd name="T48" fmla="*/ 194 w 648"/>
              <a:gd name="T49" fmla="*/ 401 h 639"/>
              <a:gd name="T50" fmla="*/ 111 w 648"/>
              <a:gd name="T51" fmla="*/ 401 h 639"/>
              <a:gd name="T52" fmla="*/ 100 w 648"/>
              <a:gd name="T53" fmla="*/ 391 h 639"/>
              <a:gd name="T54" fmla="*/ 111 w 648"/>
              <a:gd name="T55" fmla="*/ 145 h 639"/>
              <a:gd name="T56" fmla="*/ 122 w 648"/>
              <a:gd name="T57" fmla="*/ 380 h 639"/>
              <a:gd name="T58" fmla="*/ 152 w 648"/>
              <a:gd name="T59" fmla="*/ 331 h 639"/>
              <a:gd name="T60" fmla="*/ 183 w 648"/>
              <a:gd name="T61" fmla="*/ 320 h 639"/>
              <a:gd name="T62" fmla="*/ 194 w 648"/>
              <a:gd name="T63" fmla="*/ 380 h 639"/>
              <a:gd name="T64" fmla="*/ 224 w 648"/>
              <a:gd name="T65" fmla="*/ 256 h 639"/>
              <a:gd name="T66" fmla="*/ 255 w 648"/>
              <a:gd name="T67" fmla="*/ 245 h 639"/>
              <a:gd name="T68" fmla="*/ 266 w 648"/>
              <a:gd name="T69" fmla="*/ 380 h 639"/>
              <a:gd name="T70" fmla="*/ 296 w 648"/>
              <a:gd name="T71" fmla="*/ 292 h 639"/>
              <a:gd name="T72" fmla="*/ 327 w 648"/>
              <a:gd name="T73" fmla="*/ 282 h 639"/>
              <a:gd name="T74" fmla="*/ 338 w 648"/>
              <a:gd name="T75" fmla="*/ 380 h 639"/>
              <a:gd name="T76" fmla="*/ 368 w 648"/>
              <a:gd name="T77" fmla="*/ 231 h 639"/>
              <a:gd name="T78" fmla="*/ 399 w 648"/>
              <a:gd name="T79" fmla="*/ 220 h 639"/>
              <a:gd name="T80" fmla="*/ 409 w 648"/>
              <a:gd name="T81" fmla="*/ 38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8" h="639">
                <a:moveTo>
                  <a:pt x="242" y="199"/>
                </a:moveTo>
                <a:lnTo>
                  <a:pt x="170" y="280"/>
                </a:lnTo>
                <a:lnTo>
                  <a:pt x="153" y="266"/>
                </a:lnTo>
                <a:lnTo>
                  <a:pt x="226" y="183"/>
                </a:lnTo>
                <a:lnTo>
                  <a:pt x="226" y="183"/>
                </a:lnTo>
                <a:lnTo>
                  <a:pt x="240" y="167"/>
                </a:lnTo>
                <a:lnTo>
                  <a:pt x="316" y="234"/>
                </a:lnTo>
                <a:lnTo>
                  <a:pt x="366" y="177"/>
                </a:lnTo>
                <a:lnTo>
                  <a:pt x="357" y="169"/>
                </a:lnTo>
                <a:cubicBezTo>
                  <a:pt x="354" y="167"/>
                  <a:pt x="355" y="163"/>
                  <a:pt x="359" y="162"/>
                </a:cubicBezTo>
                <a:lnTo>
                  <a:pt x="373" y="158"/>
                </a:lnTo>
                <a:cubicBezTo>
                  <a:pt x="377" y="156"/>
                  <a:pt x="384" y="154"/>
                  <a:pt x="388" y="153"/>
                </a:cubicBezTo>
                <a:lnTo>
                  <a:pt x="402" y="149"/>
                </a:lnTo>
                <a:cubicBezTo>
                  <a:pt x="406" y="147"/>
                  <a:pt x="409" y="150"/>
                  <a:pt x="408" y="154"/>
                </a:cubicBezTo>
                <a:lnTo>
                  <a:pt x="405" y="167"/>
                </a:lnTo>
                <a:cubicBezTo>
                  <a:pt x="404" y="172"/>
                  <a:pt x="402" y="179"/>
                  <a:pt x="402" y="183"/>
                </a:cubicBezTo>
                <a:lnTo>
                  <a:pt x="399" y="196"/>
                </a:lnTo>
                <a:cubicBezTo>
                  <a:pt x="398" y="200"/>
                  <a:pt x="395" y="202"/>
                  <a:pt x="391" y="199"/>
                </a:cubicBezTo>
                <a:lnTo>
                  <a:pt x="383" y="192"/>
                </a:lnTo>
                <a:lnTo>
                  <a:pt x="319" y="265"/>
                </a:lnTo>
                <a:lnTo>
                  <a:pt x="319" y="265"/>
                </a:lnTo>
                <a:lnTo>
                  <a:pt x="318" y="266"/>
                </a:lnTo>
                <a:lnTo>
                  <a:pt x="242" y="199"/>
                </a:lnTo>
                <a:close/>
                <a:moveTo>
                  <a:pt x="616" y="615"/>
                </a:moveTo>
                <a:cubicBezTo>
                  <a:pt x="599" y="631"/>
                  <a:pt x="578" y="639"/>
                  <a:pt x="556" y="639"/>
                </a:cubicBezTo>
                <a:cubicBezTo>
                  <a:pt x="535" y="639"/>
                  <a:pt x="513" y="631"/>
                  <a:pt x="497" y="615"/>
                </a:cubicBezTo>
                <a:lnTo>
                  <a:pt x="396" y="516"/>
                </a:lnTo>
                <a:cubicBezTo>
                  <a:pt x="359" y="535"/>
                  <a:pt x="317" y="546"/>
                  <a:pt x="272" y="546"/>
                </a:cubicBezTo>
                <a:cubicBezTo>
                  <a:pt x="122" y="546"/>
                  <a:pt x="0" y="424"/>
                  <a:pt x="0" y="273"/>
                </a:cubicBezTo>
                <a:cubicBezTo>
                  <a:pt x="0" y="123"/>
                  <a:pt x="122" y="0"/>
                  <a:pt x="272" y="0"/>
                </a:cubicBezTo>
                <a:cubicBezTo>
                  <a:pt x="423" y="0"/>
                  <a:pt x="545" y="123"/>
                  <a:pt x="545" y="273"/>
                </a:cubicBezTo>
                <a:cubicBezTo>
                  <a:pt x="545" y="318"/>
                  <a:pt x="534" y="360"/>
                  <a:pt x="515" y="397"/>
                </a:cubicBezTo>
                <a:lnTo>
                  <a:pt x="616" y="496"/>
                </a:lnTo>
                <a:cubicBezTo>
                  <a:pt x="648" y="529"/>
                  <a:pt x="648" y="582"/>
                  <a:pt x="616" y="615"/>
                </a:cubicBezTo>
                <a:close/>
                <a:moveTo>
                  <a:pt x="272" y="511"/>
                </a:moveTo>
                <a:lnTo>
                  <a:pt x="272" y="511"/>
                </a:lnTo>
                <a:cubicBezTo>
                  <a:pt x="404" y="511"/>
                  <a:pt x="510" y="405"/>
                  <a:pt x="510" y="273"/>
                </a:cubicBezTo>
                <a:cubicBezTo>
                  <a:pt x="510" y="142"/>
                  <a:pt x="404" y="35"/>
                  <a:pt x="272" y="35"/>
                </a:cubicBezTo>
                <a:cubicBezTo>
                  <a:pt x="141" y="35"/>
                  <a:pt x="35" y="142"/>
                  <a:pt x="35" y="273"/>
                </a:cubicBezTo>
                <a:cubicBezTo>
                  <a:pt x="35" y="405"/>
                  <a:pt x="141" y="511"/>
                  <a:pt x="272" y="511"/>
                </a:cubicBezTo>
                <a:close/>
                <a:moveTo>
                  <a:pt x="434" y="380"/>
                </a:moveTo>
                <a:cubicBezTo>
                  <a:pt x="440" y="380"/>
                  <a:pt x="445" y="385"/>
                  <a:pt x="445" y="391"/>
                </a:cubicBezTo>
                <a:cubicBezTo>
                  <a:pt x="445" y="397"/>
                  <a:pt x="440" y="401"/>
                  <a:pt x="434" y="401"/>
                </a:cubicBezTo>
                <a:lnTo>
                  <a:pt x="409" y="401"/>
                </a:lnTo>
                <a:lnTo>
                  <a:pt x="368" y="401"/>
                </a:lnTo>
                <a:lnTo>
                  <a:pt x="338" y="401"/>
                </a:lnTo>
                <a:lnTo>
                  <a:pt x="296" y="401"/>
                </a:lnTo>
                <a:lnTo>
                  <a:pt x="266" y="401"/>
                </a:lnTo>
                <a:lnTo>
                  <a:pt x="224" y="401"/>
                </a:lnTo>
                <a:lnTo>
                  <a:pt x="194" y="401"/>
                </a:lnTo>
                <a:lnTo>
                  <a:pt x="152" y="401"/>
                </a:lnTo>
                <a:lnTo>
                  <a:pt x="111" y="401"/>
                </a:lnTo>
                <a:lnTo>
                  <a:pt x="111" y="401"/>
                </a:lnTo>
                <a:cubicBezTo>
                  <a:pt x="105" y="401"/>
                  <a:pt x="100" y="397"/>
                  <a:pt x="100" y="391"/>
                </a:cubicBezTo>
                <a:lnTo>
                  <a:pt x="100" y="155"/>
                </a:lnTo>
                <a:cubicBezTo>
                  <a:pt x="100" y="150"/>
                  <a:pt x="105" y="145"/>
                  <a:pt x="111" y="145"/>
                </a:cubicBezTo>
                <a:cubicBezTo>
                  <a:pt x="117" y="145"/>
                  <a:pt x="121" y="150"/>
                  <a:pt x="121" y="155"/>
                </a:cubicBezTo>
                <a:lnTo>
                  <a:pt x="122" y="380"/>
                </a:lnTo>
                <a:lnTo>
                  <a:pt x="152" y="380"/>
                </a:lnTo>
                <a:lnTo>
                  <a:pt x="152" y="331"/>
                </a:lnTo>
                <a:cubicBezTo>
                  <a:pt x="152" y="325"/>
                  <a:pt x="157" y="320"/>
                  <a:pt x="163" y="320"/>
                </a:cubicBezTo>
                <a:lnTo>
                  <a:pt x="183" y="320"/>
                </a:lnTo>
                <a:cubicBezTo>
                  <a:pt x="189" y="320"/>
                  <a:pt x="194" y="325"/>
                  <a:pt x="194" y="331"/>
                </a:cubicBezTo>
                <a:lnTo>
                  <a:pt x="194" y="380"/>
                </a:lnTo>
                <a:lnTo>
                  <a:pt x="224" y="380"/>
                </a:lnTo>
                <a:lnTo>
                  <a:pt x="224" y="256"/>
                </a:lnTo>
                <a:cubicBezTo>
                  <a:pt x="224" y="250"/>
                  <a:pt x="229" y="245"/>
                  <a:pt x="235" y="245"/>
                </a:cubicBezTo>
                <a:lnTo>
                  <a:pt x="255" y="245"/>
                </a:lnTo>
                <a:cubicBezTo>
                  <a:pt x="261" y="245"/>
                  <a:pt x="266" y="250"/>
                  <a:pt x="266" y="256"/>
                </a:cubicBezTo>
                <a:lnTo>
                  <a:pt x="266" y="380"/>
                </a:lnTo>
                <a:lnTo>
                  <a:pt x="296" y="380"/>
                </a:lnTo>
                <a:lnTo>
                  <a:pt x="296" y="292"/>
                </a:lnTo>
                <a:cubicBezTo>
                  <a:pt x="296" y="286"/>
                  <a:pt x="300" y="282"/>
                  <a:pt x="307" y="282"/>
                </a:cubicBezTo>
                <a:lnTo>
                  <a:pt x="327" y="282"/>
                </a:lnTo>
                <a:cubicBezTo>
                  <a:pt x="333" y="282"/>
                  <a:pt x="338" y="286"/>
                  <a:pt x="338" y="292"/>
                </a:cubicBezTo>
                <a:lnTo>
                  <a:pt x="338" y="380"/>
                </a:lnTo>
                <a:lnTo>
                  <a:pt x="368" y="380"/>
                </a:lnTo>
                <a:lnTo>
                  <a:pt x="368" y="231"/>
                </a:lnTo>
                <a:cubicBezTo>
                  <a:pt x="368" y="225"/>
                  <a:pt x="372" y="220"/>
                  <a:pt x="378" y="220"/>
                </a:cubicBezTo>
                <a:lnTo>
                  <a:pt x="399" y="220"/>
                </a:lnTo>
                <a:cubicBezTo>
                  <a:pt x="405" y="220"/>
                  <a:pt x="409" y="225"/>
                  <a:pt x="409" y="231"/>
                </a:cubicBezTo>
                <a:lnTo>
                  <a:pt x="409" y="380"/>
                </a:lnTo>
                <a:lnTo>
                  <a:pt x="434" y="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4" grpId="0" animBg="1"/>
      <p:bldP spid="40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12" grpId="0" animBg="1"/>
      <p:bldP spid="5" grpId="0" animBg="1"/>
      <p:bldP spid="140" grpId="0" animBg="1"/>
      <p:bldP spid="6" grpId="0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KSO_WM_DOC_GUID" val="{735ad9d1-fff0-4972-b5de-fa5510e79712}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演示</Application>
  <PresentationFormat>自定义</PresentationFormat>
  <Paragraphs>173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简洁几何</dc:title>
  <dc:creator>第一PPT</dc:creator>
  <cp:keywords>www.1ppt.com</cp:keywords>
  <dc:description>http://www.ypppt.com/</dc:description>
  <cp:lastModifiedBy>陈余</cp:lastModifiedBy>
  <cp:revision>37</cp:revision>
  <dcterms:created xsi:type="dcterms:W3CDTF">2016-12-09T01:44:00Z</dcterms:created>
  <dcterms:modified xsi:type="dcterms:W3CDTF">2019-04-29T16:26:20Z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