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714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5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3429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4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06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842095-2425-4B7D-9602-DA000DC25CC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FDD3815-6AC8-42EF-A26F-EEE7891A3C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0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4B29-416C-4293-B55D-76A976F88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图书管理系统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51C9A-DD61-418D-94C9-CD21DCB7D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张海森</a:t>
            </a:r>
          </a:p>
        </p:txBody>
      </p:sp>
    </p:spTree>
    <p:extLst>
      <p:ext uri="{BB962C8B-B14F-4D97-AF65-F5344CB8AC3E}">
        <p14:creationId xmlns:p14="http://schemas.microsoft.com/office/powerpoint/2010/main" val="152369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E0FBA-1D6F-4219-8AA8-0C0CC891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131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二、系统功能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C8300-3431-4656-822B-DFFC20D5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0971"/>
            <a:ext cx="9601200" cy="4626429"/>
          </a:xfrm>
        </p:spPr>
        <p:txBody>
          <a:bodyPr/>
          <a:lstStyle/>
          <a:p>
            <a:r>
              <a:rPr lang="zh-CN" altLang="en-US" dirty="0"/>
              <a:t>归还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A819C2-8BBA-4031-A351-F83B36AC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2" y="2529000"/>
            <a:ext cx="647619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3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5285F-AAB1-4C4A-9D06-C1CBC95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2494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二、系统功能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24980-F2CE-4CDA-9A94-9B08A19B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8294"/>
            <a:ext cx="9601200" cy="4589106"/>
          </a:xfrm>
        </p:spPr>
        <p:txBody>
          <a:bodyPr/>
          <a:lstStyle/>
          <a:p>
            <a:r>
              <a:rPr lang="zh-CN" altLang="en-US" dirty="0"/>
              <a:t>预约借书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2AC3C-27B2-4CEA-A057-AC31AA6BA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48" y="1962638"/>
            <a:ext cx="6409524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6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9EBF-15B1-4D01-904F-36465F89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048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二、系统功能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DEA2B-2673-459A-99E4-AEE423D7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1641"/>
            <a:ext cx="9601200" cy="4635759"/>
          </a:xfrm>
        </p:spPr>
        <p:txBody>
          <a:bodyPr/>
          <a:lstStyle/>
          <a:p>
            <a:r>
              <a:rPr lang="zh-CN" altLang="en-US" dirty="0"/>
              <a:t>记录</a:t>
            </a:r>
            <a:r>
              <a:rPr lang="en-US" altLang="zh-CN" dirty="0"/>
              <a:t>log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BAE0DC-0992-46CC-ABB1-378D0863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08" y="2135489"/>
            <a:ext cx="5885714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369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D7B94-6B9C-45FC-8ECE-626DC34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713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三、文件记录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627F-F0AE-480F-889C-8EE0DC26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66327"/>
            <a:ext cx="9601200" cy="4701073"/>
          </a:xfrm>
        </p:spPr>
        <p:txBody>
          <a:bodyPr/>
          <a:lstStyle/>
          <a:p>
            <a:r>
              <a:rPr lang="zh-CN" altLang="en-US" dirty="0"/>
              <a:t>记录下每个节点中的借阅者数量</a:t>
            </a:r>
          </a:p>
        </p:txBody>
      </p:sp>
    </p:spTree>
    <p:extLst>
      <p:ext uri="{BB962C8B-B14F-4D97-AF65-F5344CB8AC3E}">
        <p14:creationId xmlns:p14="http://schemas.microsoft.com/office/powerpoint/2010/main" val="34096537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8AF2-3ABD-437A-9B7A-48B332AA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048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四、总结与体会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AFC3F-7730-41A9-A760-04FAC2C66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6286"/>
            <a:ext cx="9601200" cy="4561114"/>
          </a:xfrm>
        </p:spPr>
        <p:txBody>
          <a:bodyPr/>
          <a:lstStyle/>
          <a:p>
            <a:r>
              <a:rPr lang="zh-CN" altLang="en-US" dirty="0"/>
              <a:t>多思考</a:t>
            </a:r>
            <a:endParaRPr lang="en-US" altLang="zh-CN" dirty="0"/>
          </a:p>
          <a:p>
            <a:r>
              <a:rPr lang="zh-CN" altLang="en-US" dirty="0"/>
              <a:t>坚持到底</a:t>
            </a:r>
            <a:endParaRPr lang="en-US" altLang="zh-CN" dirty="0"/>
          </a:p>
          <a:p>
            <a:r>
              <a:rPr lang="zh-CN" altLang="en-US" dirty="0"/>
              <a:t>坚持容错性的升级</a:t>
            </a:r>
            <a:endParaRPr lang="en-US" altLang="zh-CN" dirty="0"/>
          </a:p>
          <a:p>
            <a:r>
              <a:rPr lang="zh-CN" altLang="en-US" dirty="0"/>
              <a:t>学会查阅资料</a:t>
            </a:r>
          </a:p>
        </p:txBody>
      </p:sp>
    </p:spTree>
    <p:extLst>
      <p:ext uri="{BB962C8B-B14F-4D97-AF65-F5344CB8AC3E}">
        <p14:creationId xmlns:p14="http://schemas.microsoft.com/office/powerpoint/2010/main" val="11491037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FDA2-5DEB-47C8-B005-A96ED73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163078" cy="979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47CFF-4DCE-4FEB-8602-3C473195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8376"/>
            <a:ext cx="9601200" cy="48690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                        </a:t>
            </a:r>
            <a:endParaRPr lang="en-US" altLang="zh-CN" sz="4000" dirty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                            </a:t>
            </a:r>
            <a:r>
              <a:rPr lang="zh-CN" altLang="en-US" sz="4000" b="1" dirty="0"/>
              <a:t>多有不足</a:t>
            </a:r>
            <a:endParaRPr lang="en-US" altLang="zh-CN" sz="4000" b="1" dirty="0"/>
          </a:p>
          <a:p>
            <a:pPr marL="0" indent="0">
              <a:buNone/>
            </a:pPr>
            <a:r>
              <a:rPr lang="zh-CN" altLang="en-US" sz="4000" dirty="0"/>
              <a:t>                           </a:t>
            </a:r>
            <a:r>
              <a:rPr lang="zh-CN" altLang="en-US" sz="4000" b="1" dirty="0"/>
              <a:t>请多多指教</a:t>
            </a:r>
          </a:p>
        </p:txBody>
      </p:sp>
    </p:spTree>
    <p:extLst>
      <p:ext uri="{BB962C8B-B14F-4D97-AF65-F5344CB8AC3E}">
        <p14:creationId xmlns:p14="http://schemas.microsoft.com/office/powerpoint/2010/main" val="1913250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8CBD-A9AA-4DFA-94F5-0077CA2E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23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一、总体设计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AD505-6EBF-4C6F-95E8-1607CFBA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1751"/>
            <a:ext cx="9601200" cy="4615649"/>
          </a:xfrm>
        </p:spPr>
        <p:txBody>
          <a:bodyPr/>
          <a:lstStyle/>
          <a:p>
            <a:r>
              <a:rPr lang="zh-CN" altLang="en-US" dirty="0"/>
              <a:t>以链表为基础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352853-6588-4D82-AA15-19223B5B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6" y="2021926"/>
            <a:ext cx="4847619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9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1CF14-2637-4ADA-9B21-99A14738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016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一、总体设计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2BA8E-824A-4442-A5FB-08B956B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/>
          <a:lstStyle/>
          <a:p>
            <a:r>
              <a:rPr lang="zh-CN" altLang="en-US" dirty="0"/>
              <a:t>用表格输入输出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22233-69B0-499C-B6A3-118C22F8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52" y="2048523"/>
            <a:ext cx="5062243" cy="40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5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2E5CB-9FCC-48EB-9F4B-FECBDAAE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6973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一、总体设计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7840A-8B11-4DF1-9271-93CBDF35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2773"/>
            <a:ext cx="9601200" cy="4544627"/>
          </a:xfrm>
        </p:spPr>
        <p:txBody>
          <a:bodyPr/>
          <a:lstStyle/>
          <a:p>
            <a:r>
              <a:rPr lang="zh-CN" altLang="en-US" dirty="0"/>
              <a:t>提示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604AF-5EF7-446B-9C6F-A24114C7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23" y="3109952"/>
            <a:ext cx="4009524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4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25BC9-C5C2-4F8B-ADC7-7D6A2F0C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11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二、系统功能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CC1E3-5AF2-41BB-8EA8-F2659677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1853"/>
            <a:ext cx="9601200" cy="4695548"/>
          </a:xfrm>
        </p:spPr>
        <p:txBody>
          <a:bodyPr/>
          <a:lstStyle/>
          <a:p>
            <a:r>
              <a:rPr lang="zh-CN" altLang="en-US" dirty="0"/>
              <a:t>采编入库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B66047-ED4E-49E4-A9D6-870EFF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27" y="1736363"/>
            <a:ext cx="6176519" cy="4695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756378-A15C-4F8C-AA77-A98E622FD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7721"/>
            <a:ext cx="5659012" cy="51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8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1C874-CADA-4FA2-8789-0E941F1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二、系统功能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36210-0ADE-4A94-8841-612BA5F4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1641"/>
            <a:ext cx="9601200" cy="4635759"/>
          </a:xfrm>
        </p:spPr>
        <p:txBody>
          <a:bodyPr/>
          <a:lstStyle/>
          <a:p>
            <a:r>
              <a:rPr lang="zh-CN" altLang="en-US" dirty="0"/>
              <a:t>清除库存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27F5CC-8C86-48D1-B5D6-5E8EE1031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62" y="1841812"/>
            <a:ext cx="5876190" cy="45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F9BA86-26DB-4EE5-BD58-E0F4185E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62" y="1561236"/>
            <a:ext cx="3886729" cy="52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0CD0-5E97-46C3-9EDC-914413F8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122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二、系统功能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24FEA-5D3E-4B68-BB92-B03D3EB3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22310"/>
            <a:ext cx="9601200" cy="4645090"/>
          </a:xfrm>
        </p:spPr>
        <p:txBody>
          <a:bodyPr/>
          <a:lstStyle/>
          <a:p>
            <a:r>
              <a:rPr lang="zh-CN" altLang="en-US" dirty="0"/>
              <a:t>某著者全部著作名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722A5D-DCA6-4266-B588-EE34A69B7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3" y="2452809"/>
            <a:ext cx="5638095" cy="19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0FCDA8-5DC0-4761-AC3B-73FE9CAB9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21" y="1638820"/>
            <a:ext cx="4361936" cy="52565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1942A6-E798-424E-9787-FEE8461D8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78" y="1674772"/>
            <a:ext cx="923810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57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0039 0.663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F934B-AD15-447D-B6CC-3ACC66F2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55171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二、系统功能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7109F-7EDC-4CDA-82A7-B27FB63E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0971"/>
            <a:ext cx="9601200" cy="4626429"/>
          </a:xfrm>
        </p:spPr>
        <p:txBody>
          <a:bodyPr/>
          <a:lstStyle/>
          <a:p>
            <a:r>
              <a:rPr lang="zh-CN" altLang="en-US" dirty="0"/>
              <a:t>书籍状态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9D3C16-FD0E-463F-AC4D-EBE21E72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1796142"/>
            <a:ext cx="5545306" cy="50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9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CDDD6-B51A-4D68-8FED-91AE7B0B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478"/>
          </a:xfrm>
        </p:spPr>
        <p:txBody>
          <a:bodyPr/>
          <a:lstStyle/>
          <a:p>
            <a:r>
              <a:rPr lang="zh-CN" altLang="en-US" sz="3200" dirty="0">
                <a:solidFill>
                  <a:srgbClr val="191B0E"/>
                </a:solidFill>
              </a:rPr>
              <a:t>二、系统功能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DFDCF-13FE-46FB-8DEC-6E6662F2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22310"/>
            <a:ext cx="9601200" cy="4645090"/>
          </a:xfrm>
        </p:spPr>
        <p:txBody>
          <a:bodyPr/>
          <a:lstStyle/>
          <a:p>
            <a:r>
              <a:rPr lang="zh-CN" altLang="en-US" dirty="0"/>
              <a:t>借阅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2F0238-DF53-4886-9C08-383E119D7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1" y="1899664"/>
            <a:ext cx="4751874" cy="39677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2AEECE-A894-4A9F-BE59-9173A85A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1" y="1635504"/>
            <a:ext cx="6404587" cy="511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4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102</Words>
  <Application>Microsoft Office PowerPoint</Application>
  <PresentationFormat>宽屏</PresentationFormat>
  <Paragraphs>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Franklin Gothic Book</vt:lpstr>
      <vt:lpstr>剪切</vt:lpstr>
      <vt:lpstr>图书管理系统</vt:lpstr>
      <vt:lpstr>一、总体设计</vt:lpstr>
      <vt:lpstr>一、总体设计</vt:lpstr>
      <vt:lpstr>一、总体设计</vt:lpstr>
      <vt:lpstr>二、系统功能</vt:lpstr>
      <vt:lpstr>二、系统功能</vt:lpstr>
      <vt:lpstr>二、系统功能</vt:lpstr>
      <vt:lpstr>二、系统功能</vt:lpstr>
      <vt:lpstr>二、系统功能</vt:lpstr>
      <vt:lpstr>二、系统功能</vt:lpstr>
      <vt:lpstr>二、系统功能</vt:lpstr>
      <vt:lpstr>二、系统功能</vt:lpstr>
      <vt:lpstr>三、文件记录</vt:lpstr>
      <vt:lpstr>四、总结与体会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海森 张</dc:creator>
  <cp:lastModifiedBy>海森 张</cp:lastModifiedBy>
  <cp:revision>9</cp:revision>
  <dcterms:created xsi:type="dcterms:W3CDTF">2019-04-16T11:16:46Z</dcterms:created>
  <dcterms:modified xsi:type="dcterms:W3CDTF">2019-04-16T12:35:45Z</dcterms:modified>
</cp:coreProperties>
</file>