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3" r:id="rId3"/>
    <p:sldId id="269" r:id="rId4"/>
    <p:sldId id="279" r:id="rId5"/>
    <p:sldId id="265" r:id="rId6"/>
    <p:sldId id="281" r:id="rId7"/>
    <p:sldId id="282" r:id="rId8"/>
    <p:sldId id="283" r:id="rId9"/>
    <p:sldId id="284" r:id="rId10"/>
    <p:sldId id="285" r:id="rId11"/>
    <p:sldId id="274" r:id="rId12"/>
    <p:sldId id="273" r:id="rId13"/>
    <p:sldId id="286" r:id="rId15"/>
    <p:sldId id="264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7BD"/>
    <a:srgbClr val="595959"/>
    <a:srgbClr val="CEB6AA"/>
    <a:srgbClr val="758A8F"/>
    <a:srgbClr val="5F787F"/>
    <a:srgbClr val="F4E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1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2A56B-E732-4756-90F1-1FCC75C3CB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021FB-60B9-4860-A49A-E469E2DA09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021FB-60B9-4860-A49A-E469E2DA09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021FB-60B9-4860-A49A-E469E2DA09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2E4A7-0D27-42BF-BD19-6135A23021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AA7B4-AA4A-44E7-8DB2-EF11827C82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9198242" y="0"/>
            <a:ext cx="2993758" cy="4649541"/>
          </a:xfrm>
          <a:custGeom>
            <a:avLst/>
            <a:gdLst>
              <a:gd name="connsiteX0" fmla="*/ 314467 w 2993758"/>
              <a:gd name="connsiteY0" fmla="*/ 0 h 4649541"/>
              <a:gd name="connsiteX1" fmla="*/ 2993758 w 2993758"/>
              <a:gd name="connsiteY1" fmla="*/ 0 h 4649541"/>
              <a:gd name="connsiteX2" fmla="*/ 2993758 w 2993758"/>
              <a:gd name="connsiteY2" fmla="*/ 4649541 h 4649541"/>
              <a:gd name="connsiteX3" fmla="*/ 2898267 w 2993758"/>
              <a:gd name="connsiteY3" fmla="*/ 4635591 h 4649541"/>
              <a:gd name="connsiteX4" fmla="*/ 1643453 w 2993758"/>
              <a:gd name="connsiteY4" fmla="*/ 3946524 h 4649541"/>
              <a:gd name="connsiteX5" fmla="*/ 1417743 w 2993758"/>
              <a:gd name="connsiteY5" fmla="*/ 2500303 h 4649541"/>
              <a:gd name="connsiteX6" fmla="*/ 96917 w 2993758"/>
              <a:gd name="connsiteY6" fmla="*/ 1329953 h 4649541"/>
              <a:gd name="connsiteX7" fmla="*/ 306758 w 2993758"/>
              <a:gd name="connsiteY7" fmla="*/ 6048 h 46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3758" h="4649541">
                <a:moveTo>
                  <a:pt x="314467" y="0"/>
                </a:moveTo>
                <a:lnTo>
                  <a:pt x="2993758" y="0"/>
                </a:lnTo>
                <a:lnTo>
                  <a:pt x="2993758" y="4649541"/>
                </a:lnTo>
                <a:lnTo>
                  <a:pt x="2898267" y="4635591"/>
                </a:lnTo>
                <a:cubicBezTo>
                  <a:pt x="2048504" y="4500308"/>
                  <a:pt x="1889714" y="4309821"/>
                  <a:pt x="1643453" y="3946524"/>
                </a:cubicBezTo>
                <a:cubicBezTo>
                  <a:pt x="1362012" y="3531328"/>
                  <a:pt x="1675499" y="2936399"/>
                  <a:pt x="1417743" y="2500303"/>
                </a:cubicBezTo>
                <a:cubicBezTo>
                  <a:pt x="1159987" y="2064208"/>
                  <a:pt x="286403" y="1842677"/>
                  <a:pt x="96917" y="1329953"/>
                </a:cubicBezTo>
                <a:cubicBezTo>
                  <a:pt x="-68882" y="881319"/>
                  <a:pt x="-36271" y="312142"/>
                  <a:pt x="306758" y="6048"/>
                </a:cubicBezTo>
                <a:close/>
              </a:path>
            </a:pathLst>
          </a:custGeom>
          <a:solidFill>
            <a:srgbClr val="5F787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7969627" y="1776428"/>
            <a:ext cx="3160230" cy="2385656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 flipH="1">
            <a:off x="770467" y="2116667"/>
            <a:ext cx="11421532" cy="4741333"/>
          </a:xfrm>
          <a:custGeom>
            <a:avLst/>
            <a:gdLst>
              <a:gd name="T0" fmla="*/ 170 w 3775"/>
              <a:gd name="T1" fmla="*/ 2 h 1845"/>
              <a:gd name="T2" fmla="*/ 589 w 3775"/>
              <a:gd name="T3" fmla="*/ 78 h 1845"/>
              <a:gd name="T4" fmla="*/ 673 w 3775"/>
              <a:gd name="T5" fmla="*/ 128 h 1845"/>
              <a:gd name="T6" fmla="*/ 676 w 3775"/>
              <a:gd name="T7" fmla="*/ 143 h 1845"/>
              <a:gd name="T8" fmla="*/ 656 w 3775"/>
              <a:gd name="T9" fmla="*/ 160 h 1845"/>
              <a:gd name="T10" fmla="*/ 600 w 3775"/>
              <a:gd name="T11" fmla="*/ 204 h 1845"/>
              <a:gd name="T12" fmla="*/ 661 w 3775"/>
              <a:gd name="T13" fmla="*/ 399 h 1845"/>
              <a:gd name="T14" fmla="*/ 840 w 3775"/>
              <a:gd name="T15" fmla="*/ 588 h 1845"/>
              <a:gd name="T16" fmla="*/ 868 w 3775"/>
              <a:gd name="T17" fmla="*/ 603 h 1845"/>
              <a:gd name="T18" fmla="*/ 897 w 3775"/>
              <a:gd name="T19" fmla="*/ 615 h 1845"/>
              <a:gd name="T20" fmla="*/ 1242 w 3775"/>
              <a:gd name="T21" fmla="*/ 664 h 1845"/>
              <a:gd name="T22" fmla="*/ 1390 w 3775"/>
              <a:gd name="T23" fmla="*/ 684 h 1845"/>
              <a:gd name="T24" fmla="*/ 1736 w 3775"/>
              <a:gd name="T25" fmla="*/ 788 h 1845"/>
              <a:gd name="T26" fmla="*/ 2361 w 3775"/>
              <a:gd name="T27" fmla="*/ 1357 h 1845"/>
              <a:gd name="T28" fmla="*/ 2658 w 3775"/>
              <a:gd name="T29" fmla="*/ 1656 h 1845"/>
              <a:gd name="T30" fmla="*/ 2773 w 3775"/>
              <a:gd name="T31" fmla="*/ 1677 h 1845"/>
              <a:gd name="T32" fmla="*/ 2790 w 3775"/>
              <a:gd name="T33" fmla="*/ 1668 h 1845"/>
              <a:gd name="T34" fmla="*/ 2806 w 3775"/>
              <a:gd name="T35" fmla="*/ 1617 h 1845"/>
              <a:gd name="T36" fmla="*/ 2735 w 3775"/>
              <a:gd name="T37" fmla="*/ 1421 h 1845"/>
              <a:gd name="T38" fmla="*/ 2684 w 3775"/>
              <a:gd name="T39" fmla="*/ 1255 h 1845"/>
              <a:gd name="T40" fmla="*/ 2717 w 3775"/>
              <a:gd name="T41" fmla="*/ 1194 h 1845"/>
              <a:gd name="T42" fmla="*/ 2730 w 3775"/>
              <a:gd name="T43" fmla="*/ 1189 h 1845"/>
              <a:gd name="T44" fmla="*/ 2827 w 3775"/>
              <a:gd name="T45" fmla="*/ 1191 h 1845"/>
              <a:gd name="T46" fmla="*/ 3306 w 3775"/>
              <a:gd name="T47" fmla="*/ 1369 h 1845"/>
              <a:gd name="T48" fmla="*/ 3699 w 3775"/>
              <a:gd name="T49" fmla="*/ 1693 h 1845"/>
              <a:gd name="T50" fmla="*/ 3694 w 3775"/>
              <a:gd name="T51" fmla="*/ 1696 h 1845"/>
              <a:gd name="T52" fmla="*/ 2988 w 3775"/>
              <a:gd name="T53" fmla="*/ 1248 h 1845"/>
              <a:gd name="T54" fmla="*/ 2906 w 3775"/>
              <a:gd name="T55" fmla="*/ 1225 h 1845"/>
              <a:gd name="T56" fmla="*/ 2824 w 3775"/>
              <a:gd name="T57" fmla="*/ 1207 h 1845"/>
              <a:gd name="T58" fmla="*/ 2738 w 3775"/>
              <a:gd name="T59" fmla="*/ 1204 h 1845"/>
              <a:gd name="T60" fmla="*/ 2729 w 3775"/>
              <a:gd name="T61" fmla="*/ 1207 h 1845"/>
              <a:gd name="T62" fmla="*/ 2701 w 3775"/>
              <a:gd name="T63" fmla="*/ 1255 h 1845"/>
              <a:gd name="T64" fmla="*/ 2751 w 3775"/>
              <a:gd name="T65" fmla="*/ 1414 h 1845"/>
              <a:gd name="T66" fmla="*/ 2823 w 3775"/>
              <a:gd name="T67" fmla="*/ 1616 h 1845"/>
              <a:gd name="T68" fmla="*/ 2799 w 3775"/>
              <a:gd name="T69" fmla="*/ 1681 h 1845"/>
              <a:gd name="T70" fmla="*/ 2779 w 3775"/>
              <a:gd name="T71" fmla="*/ 1692 h 1845"/>
              <a:gd name="T72" fmla="*/ 2650 w 3775"/>
              <a:gd name="T73" fmla="*/ 1670 h 1845"/>
              <a:gd name="T74" fmla="*/ 2351 w 3775"/>
              <a:gd name="T75" fmla="*/ 1365 h 1845"/>
              <a:gd name="T76" fmla="*/ 1881 w 3775"/>
              <a:gd name="T77" fmla="*/ 876 h 1845"/>
              <a:gd name="T78" fmla="*/ 1410 w 3775"/>
              <a:gd name="T79" fmla="*/ 694 h 1845"/>
              <a:gd name="T80" fmla="*/ 1326 w 3775"/>
              <a:gd name="T81" fmla="*/ 681 h 1845"/>
              <a:gd name="T82" fmla="*/ 986 w 3775"/>
              <a:gd name="T83" fmla="*/ 651 h 1845"/>
              <a:gd name="T84" fmla="*/ 882 w 3775"/>
              <a:gd name="T85" fmla="*/ 624 h 1845"/>
              <a:gd name="T86" fmla="*/ 852 w 3775"/>
              <a:gd name="T87" fmla="*/ 610 h 1845"/>
              <a:gd name="T88" fmla="*/ 824 w 3775"/>
              <a:gd name="T89" fmla="*/ 594 h 1845"/>
              <a:gd name="T90" fmla="*/ 610 w 3775"/>
              <a:gd name="T91" fmla="*/ 330 h 1845"/>
              <a:gd name="T92" fmla="*/ 594 w 3775"/>
              <a:gd name="T93" fmla="*/ 180 h 1845"/>
              <a:gd name="T94" fmla="*/ 642 w 3775"/>
              <a:gd name="T95" fmla="*/ 151 h 1845"/>
              <a:gd name="T96" fmla="*/ 656 w 3775"/>
              <a:gd name="T97" fmla="*/ 146 h 1845"/>
              <a:gd name="T98" fmla="*/ 663 w 3775"/>
              <a:gd name="T99" fmla="*/ 135 h 1845"/>
              <a:gd name="T100" fmla="*/ 584 w 3775"/>
              <a:gd name="T101" fmla="*/ 89 h 1845"/>
              <a:gd name="T102" fmla="*/ 0 w 3775"/>
              <a:gd name="T103" fmla="*/ 1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75" h="1845">
                <a:moveTo>
                  <a:pt x="0" y="10"/>
                </a:moveTo>
                <a:cubicBezTo>
                  <a:pt x="28" y="6"/>
                  <a:pt x="56" y="4"/>
                  <a:pt x="85" y="2"/>
                </a:cubicBezTo>
                <a:cubicBezTo>
                  <a:pt x="113" y="1"/>
                  <a:pt x="141" y="1"/>
                  <a:pt x="170" y="2"/>
                </a:cubicBezTo>
                <a:cubicBezTo>
                  <a:pt x="227" y="3"/>
                  <a:pt x="284" y="9"/>
                  <a:pt x="340" y="17"/>
                </a:cubicBezTo>
                <a:cubicBezTo>
                  <a:pt x="396" y="26"/>
                  <a:pt x="452" y="37"/>
                  <a:pt x="507" y="52"/>
                </a:cubicBezTo>
                <a:cubicBezTo>
                  <a:pt x="534" y="60"/>
                  <a:pt x="562" y="68"/>
                  <a:pt x="589" y="78"/>
                </a:cubicBezTo>
                <a:cubicBezTo>
                  <a:pt x="602" y="83"/>
                  <a:pt x="615" y="89"/>
                  <a:pt x="628" y="95"/>
                </a:cubicBezTo>
                <a:cubicBezTo>
                  <a:pt x="641" y="102"/>
                  <a:pt x="654" y="108"/>
                  <a:pt x="665" y="119"/>
                </a:cubicBezTo>
                <a:cubicBezTo>
                  <a:pt x="668" y="121"/>
                  <a:pt x="671" y="125"/>
                  <a:pt x="673" y="128"/>
                </a:cubicBezTo>
                <a:cubicBezTo>
                  <a:pt x="675" y="130"/>
                  <a:pt x="676" y="132"/>
                  <a:pt x="676" y="135"/>
                </a:cubicBezTo>
                <a:cubicBezTo>
                  <a:pt x="677" y="136"/>
                  <a:pt x="677" y="138"/>
                  <a:pt x="677" y="139"/>
                </a:cubicBezTo>
                <a:cubicBezTo>
                  <a:pt x="677" y="141"/>
                  <a:pt x="676" y="142"/>
                  <a:pt x="676" y="143"/>
                </a:cubicBezTo>
                <a:cubicBezTo>
                  <a:pt x="674" y="149"/>
                  <a:pt x="670" y="152"/>
                  <a:pt x="667" y="155"/>
                </a:cubicBezTo>
                <a:cubicBezTo>
                  <a:pt x="665" y="156"/>
                  <a:pt x="663" y="157"/>
                  <a:pt x="661" y="158"/>
                </a:cubicBezTo>
                <a:cubicBezTo>
                  <a:pt x="659" y="158"/>
                  <a:pt x="657" y="159"/>
                  <a:pt x="656" y="160"/>
                </a:cubicBezTo>
                <a:cubicBezTo>
                  <a:pt x="648" y="162"/>
                  <a:pt x="641" y="164"/>
                  <a:pt x="634" y="165"/>
                </a:cubicBezTo>
                <a:cubicBezTo>
                  <a:pt x="628" y="166"/>
                  <a:pt x="622" y="168"/>
                  <a:pt x="617" y="172"/>
                </a:cubicBezTo>
                <a:cubicBezTo>
                  <a:pt x="607" y="179"/>
                  <a:pt x="602" y="191"/>
                  <a:pt x="600" y="204"/>
                </a:cubicBezTo>
                <a:cubicBezTo>
                  <a:pt x="597" y="217"/>
                  <a:pt x="598" y="231"/>
                  <a:pt x="600" y="245"/>
                </a:cubicBezTo>
                <a:cubicBezTo>
                  <a:pt x="604" y="272"/>
                  <a:pt x="612" y="299"/>
                  <a:pt x="623" y="325"/>
                </a:cubicBezTo>
                <a:cubicBezTo>
                  <a:pt x="634" y="350"/>
                  <a:pt x="647" y="375"/>
                  <a:pt x="661" y="399"/>
                </a:cubicBezTo>
                <a:cubicBezTo>
                  <a:pt x="690" y="447"/>
                  <a:pt x="725" y="492"/>
                  <a:pt x="766" y="531"/>
                </a:cubicBezTo>
                <a:cubicBezTo>
                  <a:pt x="786" y="550"/>
                  <a:pt x="808" y="567"/>
                  <a:pt x="831" y="583"/>
                </a:cubicBezTo>
                <a:cubicBezTo>
                  <a:pt x="840" y="588"/>
                  <a:pt x="840" y="588"/>
                  <a:pt x="840" y="588"/>
                </a:cubicBezTo>
                <a:cubicBezTo>
                  <a:pt x="849" y="593"/>
                  <a:pt x="849" y="593"/>
                  <a:pt x="849" y="593"/>
                </a:cubicBezTo>
                <a:cubicBezTo>
                  <a:pt x="858" y="598"/>
                  <a:pt x="858" y="598"/>
                  <a:pt x="858" y="598"/>
                </a:cubicBezTo>
                <a:cubicBezTo>
                  <a:pt x="868" y="603"/>
                  <a:pt x="868" y="603"/>
                  <a:pt x="868" y="603"/>
                </a:cubicBezTo>
                <a:cubicBezTo>
                  <a:pt x="877" y="607"/>
                  <a:pt x="877" y="607"/>
                  <a:pt x="877" y="607"/>
                </a:cubicBezTo>
                <a:cubicBezTo>
                  <a:pt x="887" y="611"/>
                  <a:pt x="887" y="611"/>
                  <a:pt x="887" y="611"/>
                </a:cubicBezTo>
                <a:cubicBezTo>
                  <a:pt x="897" y="615"/>
                  <a:pt x="897" y="615"/>
                  <a:pt x="897" y="615"/>
                </a:cubicBezTo>
                <a:cubicBezTo>
                  <a:pt x="907" y="619"/>
                  <a:pt x="907" y="619"/>
                  <a:pt x="907" y="619"/>
                </a:cubicBezTo>
                <a:cubicBezTo>
                  <a:pt x="959" y="637"/>
                  <a:pt x="1016" y="644"/>
                  <a:pt x="1072" y="650"/>
                </a:cubicBezTo>
                <a:cubicBezTo>
                  <a:pt x="1128" y="655"/>
                  <a:pt x="1185" y="658"/>
                  <a:pt x="1242" y="664"/>
                </a:cubicBezTo>
                <a:cubicBezTo>
                  <a:pt x="1270" y="667"/>
                  <a:pt x="1298" y="670"/>
                  <a:pt x="1327" y="674"/>
                </a:cubicBezTo>
                <a:cubicBezTo>
                  <a:pt x="1341" y="676"/>
                  <a:pt x="1355" y="678"/>
                  <a:pt x="1369" y="680"/>
                </a:cubicBezTo>
                <a:cubicBezTo>
                  <a:pt x="1390" y="684"/>
                  <a:pt x="1390" y="684"/>
                  <a:pt x="1390" y="684"/>
                </a:cubicBezTo>
                <a:cubicBezTo>
                  <a:pt x="1411" y="687"/>
                  <a:pt x="1411" y="687"/>
                  <a:pt x="1411" y="687"/>
                </a:cubicBezTo>
                <a:cubicBezTo>
                  <a:pt x="1467" y="698"/>
                  <a:pt x="1522" y="711"/>
                  <a:pt x="1576" y="728"/>
                </a:cubicBezTo>
                <a:cubicBezTo>
                  <a:pt x="1631" y="745"/>
                  <a:pt x="1684" y="765"/>
                  <a:pt x="1736" y="788"/>
                </a:cubicBezTo>
                <a:cubicBezTo>
                  <a:pt x="1789" y="809"/>
                  <a:pt x="1838" y="838"/>
                  <a:pt x="1885" y="871"/>
                </a:cubicBezTo>
                <a:cubicBezTo>
                  <a:pt x="1977" y="938"/>
                  <a:pt x="2060" y="1017"/>
                  <a:pt x="2137" y="1100"/>
                </a:cubicBezTo>
                <a:cubicBezTo>
                  <a:pt x="2215" y="1183"/>
                  <a:pt x="2288" y="1270"/>
                  <a:pt x="2361" y="1357"/>
                </a:cubicBezTo>
                <a:cubicBezTo>
                  <a:pt x="2398" y="1401"/>
                  <a:pt x="2434" y="1444"/>
                  <a:pt x="2472" y="1486"/>
                </a:cubicBezTo>
                <a:cubicBezTo>
                  <a:pt x="2510" y="1528"/>
                  <a:pt x="2549" y="1569"/>
                  <a:pt x="2591" y="1606"/>
                </a:cubicBezTo>
                <a:cubicBezTo>
                  <a:pt x="2612" y="1625"/>
                  <a:pt x="2635" y="1642"/>
                  <a:pt x="2658" y="1656"/>
                </a:cubicBezTo>
                <a:cubicBezTo>
                  <a:pt x="2670" y="1663"/>
                  <a:pt x="2683" y="1669"/>
                  <a:pt x="2695" y="1674"/>
                </a:cubicBezTo>
                <a:cubicBezTo>
                  <a:pt x="2708" y="1679"/>
                  <a:pt x="2721" y="1682"/>
                  <a:pt x="2734" y="1683"/>
                </a:cubicBezTo>
                <a:cubicBezTo>
                  <a:pt x="2747" y="1684"/>
                  <a:pt x="2761" y="1682"/>
                  <a:pt x="2773" y="1677"/>
                </a:cubicBezTo>
                <a:cubicBezTo>
                  <a:pt x="2777" y="1675"/>
                  <a:pt x="2777" y="1675"/>
                  <a:pt x="2777" y="1675"/>
                </a:cubicBezTo>
                <a:cubicBezTo>
                  <a:pt x="2779" y="1674"/>
                  <a:pt x="2780" y="1673"/>
                  <a:pt x="2781" y="1673"/>
                </a:cubicBezTo>
                <a:cubicBezTo>
                  <a:pt x="2784" y="1671"/>
                  <a:pt x="2787" y="1669"/>
                  <a:pt x="2790" y="1668"/>
                </a:cubicBezTo>
                <a:cubicBezTo>
                  <a:pt x="2794" y="1664"/>
                  <a:pt x="2798" y="1660"/>
                  <a:pt x="2801" y="1655"/>
                </a:cubicBezTo>
                <a:cubicBezTo>
                  <a:pt x="2804" y="1649"/>
                  <a:pt x="2805" y="1643"/>
                  <a:pt x="2806" y="1637"/>
                </a:cubicBezTo>
                <a:cubicBezTo>
                  <a:pt x="2807" y="1631"/>
                  <a:pt x="2807" y="1624"/>
                  <a:pt x="2806" y="1617"/>
                </a:cubicBezTo>
                <a:cubicBezTo>
                  <a:pt x="2805" y="1604"/>
                  <a:pt x="2802" y="1591"/>
                  <a:pt x="2798" y="1577"/>
                </a:cubicBezTo>
                <a:cubicBezTo>
                  <a:pt x="2791" y="1551"/>
                  <a:pt x="2780" y="1524"/>
                  <a:pt x="2769" y="1498"/>
                </a:cubicBezTo>
                <a:cubicBezTo>
                  <a:pt x="2758" y="1472"/>
                  <a:pt x="2747" y="1447"/>
                  <a:pt x="2735" y="1421"/>
                </a:cubicBezTo>
                <a:cubicBezTo>
                  <a:pt x="2724" y="1394"/>
                  <a:pt x="2713" y="1368"/>
                  <a:pt x="2703" y="1341"/>
                </a:cubicBezTo>
                <a:cubicBezTo>
                  <a:pt x="2698" y="1328"/>
                  <a:pt x="2694" y="1314"/>
                  <a:pt x="2690" y="1300"/>
                </a:cubicBezTo>
                <a:cubicBezTo>
                  <a:pt x="2687" y="1285"/>
                  <a:pt x="2684" y="1271"/>
                  <a:pt x="2684" y="1255"/>
                </a:cubicBezTo>
                <a:cubicBezTo>
                  <a:pt x="2684" y="1248"/>
                  <a:pt x="2685" y="1240"/>
                  <a:pt x="2687" y="1232"/>
                </a:cubicBezTo>
                <a:cubicBezTo>
                  <a:pt x="2689" y="1224"/>
                  <a:pt x="2693" y="1217"/>
                  <a:pt x="2698" y="1210"/>
                </a:cubicBezTo>
                <a:cubicBezTo>
                  <a:pt x="2703" y="1203"/>
                  <a:pt x="2710" y="1198"/>
                  <a:pt x="2717" y="1194"/>
                </a:cubicBezTo>
                <a:cubicBezTo>
                  <a:pt x="2722" y="1192"/>
                  <a:pt x="2722" y="1192"/>
                  <a:pt x="2722" y="1192"/>
                </a:cubicBezTo>
                <a:cubicBezTo>
                  <a:pt x="2724" y="1191"/>
                  <a:pt x="2726" y="1190"/>
                  <a:pt x="2728" y="1190"/>
                </a:cubicBezTo>
                <a:cubicBezTo>
                  <a:pt x="2730" y="1189"/>
                  <a:pt x="2730" y="1189"/>
                  <a:pt x="2730" y="1189"/>
                </a:cubicBezTo>
                <a:cubicBezTo>
                  <a:pt x="2733" y="1188"/>
                  <a:pt x="2733" y="1188"/>
                  <a:pt x="2733" y="1188"/>
                </a:cubicBezTo>
                <a:cubicBezTo>
                  <a:pt x="2739" y="1187"/>
                  <a:pt x="2739" y="1187"/>
                  <a:pt x="2739" y="1187"/>
                </a:cubicBezTo>
                <a:cubicBezTo>
                  <a:pt x="2769" y="1181"/>
                  <a:pt x="2799" y="1186"/>
                  <a:pt x="2827" y="1191"/>
                </a:cubicBezTo>
                <a:cubicBezTo>
                  <a:pt x="2883" y="1201"/>
                  <a:pt x="2938" y="1216"/>
                  <a:pt x="2992" y="1234"/>
                </a:cubicBezTo>
                <a:cubicBezTo>
                  <a:pt x="3047" y="1251"/>
                  <a:pt x="3100" y="1272"/>
                  <a:pt x="3152" y="1294"/>
                </a:cubicBezTo>
                <a:cubicBezTo>
                  <a:pt x="3204" y="1317"/>
                  <a:pt x="3256" y="1342"/>
                  <a:pt x="3306" y="1369"/>
                </a:cubicBezTo>
                <a:cubicBezTo>
                  <a:pt x="3356" y="1397"/>
                  <a:pt x="3404" y="1427"/>
                  <a:pt x="3451" y="1459"/>
                </a:cubicBezTo>
                <a:cubicBezTo>
                  <a:pt x="3498" y="1492"/>
                  <a:pt x="3543" y="1527"/>
                  <a:pt x="3585" y="1565"/>
                </a:cubicBezTo>
                <a:cubicBezTo>
                  <a:pt x="3627" y="1604"/>
                  <a:pt x="3666" y="1646"/>
                  <a:pt x="3699" y="1693"/>
                </a:cubicBezTo>
                <a:cubicBezTo>
                  <a:pt x="3731" y="1739"/>
                  <a:pt x="3758" y="1790"/>
                  <a:pt x="3775" y="1845"/>
                </a:cubicBezTo>
                <a:cubicBezTo>
                  <a:pt x="3773" y="1845"/>
                  <a:pt x="3773" y="1845"/>
                  <a:pt x="3773" y="1845"/>
                </a:cubicBezTo>
                <a:cubicBezTo>
                  <a:pt x="3756" y="1791"/>
                  <a:pt x="3728" y="1741"/>
                  <a:pt x="3694" y="1696"/>
                </a:cubicBezTo>
                <a:cubicBezTo>
                  <a:pt x="3661" y="1650"/>
                  <a:pt x="3621" y="1609"/>
                  <a:pt x="3579" y="1571"/>
                </a:cubicBezTo>
                <a:cubicBezTo>
                  <a:pt x="3495" y="1496"/>
                  <a:pt x="3399" y="1434"/>
                  <a:pt x="3300" y="1380"/>
                </a:cubicBezTo>
                <a:cubicBezTo>
                  <a:pt x="3200" y="1327"/>
                  <a:pt x="3095" y="1282"/>
                  <a:pt x="2988" y="1248"/>
                </a:cubicBezTo>
                <a:cubicBezTo>
                  <a:pt x="2967" y="1242"/>
                  <a:pt x="2967" y="1242"/>
                  <a:pt x="2967" y="1242"/>
                </a:cubicBezTo>
                <a:cubicBezTo>
                  <a:pt x="2961" y="1240"/>
                  <a:pt x="2954" y="1238"/>
                  <a:pt x="2947" y="1236"/>
                </a:cubicBezTo>
                <a:cubicBezTo>
                  <a:pt x="2934" y="1232"/>
                  <a:pt x="2920" y="1228"/>
                  <a:pt x="2906" y="1225"/>
                </a:cubicBezTo>
                <a:cubicBezTo>
                  <a:pt x="2899" y="1223"/>
                  <a:pt x="2893" y="1221"/>
                  <a:pt x="2886" y="1220"/>
                </a:cubicBezTo>
                <a:cubicBezTo>
                  <a:pt x="2879" y="1218"/>
                  <a:pt x="2872" y="1216"/>
                  <a:pt x="2865" y="1215"/>
                </a:cubicBezTo>
                <a:cubicBezTo>
                  <a:pt x="2851" y="1212"/>
                  <a:pt x="2838" y="1209"/>
                  <a:pt x="2824" y="1207"/>
                </a:cubicBezTo>
                <a:cubicBezTo>
                  <a:pt x="2810" y="1204"/>
                  <a:pt x="2796" y="1202"/>
                  <a:pt x="2782" y="1201"/>
                </a:cubicBezTo>
                <a:cubicBezTo>
                  <a:pt x="2769" y="1200"/>
                  <a:pt x="2755" y="1200"/>
                  <a:pt x="2742" y="1203"/>
                </a:cubicBezTo>
                <a:cubicBezTo>
                  <a:pt x="2738" y="1204"/>
                  <a:pt x="2738" y="1204"/>
                  <a:pt x="2738" y="1204"/>
                </a:cubicBezTo>
                <a:cubicBezTo>
                  <a:pt x="2735" y="1205"/>
                  <a:pt x="2735" y="1205"/>
                  <a:pt x="2735" y="1205"/>
                </a:cubicBezTo>
                <a:cubicBezTo>
                  <a:pt x="2733" y="1206"/>
                  <a:pt x="2733" y="1206"/>
                  <a:pt x="2733" y="1206"/>
                </a:cubicBezTo>
                <a:cubicBezTo>
                  <a:pt x="2729" y="1207"/>
                  <a:pt x="2729" y="1207"/>
                  <a:pt x="2729" y="1207"/>
                </a:cubicBezTo>
                <a:cubicBezTo>
                  <a:pt x="2725" y="1209"/>
                  <a:pt x="2725" y="1209"/>
                  <a:pt x="2725" y="1209"/>
                </a:cubicBezTo>
                <a:cubicBezTo>
                  <a:pt x="2719" y="1212"/>
                  <a:pt x="2715" y="1216"/>
                  <a:pt x="2711" y="1220"/>
                </a:cubicBezTo>
                <a:cubicBezTo>
                  <a:pt x="2704" y="1230"/>
                  <a:pt x="2701" y="1242"/>
                  <a:pt x="2701" y="1255"/>
                </a:cubicBezTo>
                <a:cubicBezTo>
                  <a:pt x="2701" y="1269"/>
                  <a:pt x="2704" y="1282"/>
                  <a:pt x="2707" y="1296"/>
                </a:cubicBezTo>
                <a:cubicBezTo>
                  <a:pt x="2710" y="1309"/>
                  <a:pt x="2714" y="1322"/>
                  <a:pt x="2719" y="1335"/>
                </a:cubicBezTo>
                <a:cubicBezTo>
                  <a:pt x="2728" y="1362"/>
                  <a:pt x="2740" y="1388"/>
                  <a:pt x="2751" y="1414"/>
                </a:cubicBezTo>
                <a:cubicBezTo>
                  <a:pt x="2762" y="1440"/>
                  <a:pt x="2774" y="1465"/>
                  <a:pt x="2785" y="1492"/>
                </a:cubicBezTo>
                <a:cubicBezTo>
                  <a:pt x="2796" y="1518"/>
                  <a:pt x="2807" y="1545"/>
                  <a:pt x="2815" y="1573"/>
                </a:cubicBezTo>
                <a:cubicBezTo>
                  <a:pt x="2818" y="1587"/>
                  <a:pt x="2822" y="1601"/>
                  <a:pt x="2823" y="1616"/>
                </a:cubicBezTo>
                <a:cubicBezTo>
                  <a:pt x="2823" y="1624"/>
                  <a:pt x="2823" y="1631"/>
                  <a:pt x="2822" y="1639"/>
                </a:cubicBezTo>
                <a:cubicBezTo>
                  <a:pt x="2821" y="1647"/>
                  <a:pt x="2819" y="1655"/>
                  <a:pt x="2815" y="1662"/>
                </a:cubicBezTo>
                <a:cubicBezTo>
                  <a:pt x="2812" y="1669"/>
                  <a:pt x="2806" y="1676"/>
                  <a:pt x="2799" y="1681"/>
                </a:cubicBezTo>
                <a:cubicBezTo>
                  <a:pt x="2796" y="1683"/>
                  <a:pt x="2792" y="1685"/>
                  <a:pt x="2789" y="1687"/>
                </a:cubicBezTo>
                <a:cubicBezTo>
                  <a:pt x="2787" y="1688"/>
                  <a:pt x="2786" y="1689"/>
                  <a:pt x="2784" y="1689"/>
                </a:cubicBezTo>
                <a:cubicBezTo>
                  <a:pt x="2779" y="1692"/>
                  <a:pt x="2779" y="1692"/>
                  <a:pt x="2779" y="1692"/>
                </a:cubicBezTo>
                <a:cubicBezTo>
                  <a:pt x="2764" y="1697"/>
                  <a:pt x="2749" y="1700"/>
                  <a:pt x="2734" y="1699"/>
                </a:cubicBezTo>
                <a:cubicBezTo>
                  <a:pt x="2718" y="1698"/>
                  <a:pt x="2704" y="1694"/>
                  <a:pt x="2690" y="1689"/>
                </a:cubicBezTo>
                <a:cubicBezTo>
                  <a:pt x="2676" y="1684"/>
                  <a:pt x="2663" y="1677"/>
                  <a:pt x="2650" y="1670"/>
                </a:cubicBezTo>
                <a:cubicBezTo>
                  <a:pt x="2626" y="1654"/>
                  <a:pt x="2603" y="1636"/>
                  <a:pt x="2581" y="1618"/>
                </a:cubicBezTo>
                <a:cubicBezTo>
                  <a:pt x="2538" y="1580"/>
                  <a:pt x="2499" y="1538"/>
                  <a:pt x="2462" y="1495"/>
                </a:cubicBezTo>
                <a:cubicBezTo>
                  <a:pt x="2424" y="1453"/>
                  <a:pt x="2388" y="1409"/>
                  <a:pt x="2351" y="1365"/>
                </a:cubicBezTo>
                <a:cubicBezTo>
                  <a:pt x="2279" y="1278"/>
                  <a:pt x="2207" y="1190"/>
                  <a:pt x="2131" y="1106"/>
                </a:cubicBezTo>
                <a:cubicBezTo>
                  <a:pt x="2092" y="1064"/>
                  <a:pt x="2053" y="1024"/>
                  <a:pt x="2012" y="985"/>
                </a:cubicBezTo>
                <a:cubicBezTo>
                  <a:pt x="1971" y="946"/>
                  <a:pt x="1928" y="909"/>
                  <a:pt x="1881" y="876"/>
                </a:cubicBezTo>
                <a:cubicBezTo>
                  <a:pt x="1835" y="843"/>
                  <a:pt x="1786" y="814"/>
                  <a:pt x="1734" y="792"/>
                </a:cubicBezTo>
                <a:cubicBezTo>
                  <a:pt x="1682" y="769"/>
                  <a:pt x="1629" y="750"/>
                  <a:pt x="1575" y="733"/>
                </a:cubicBezTo>
                <a:cubicBezTo>
                  <a:pt x="1521" y="717"/>
                  <a:pt x="1465" y="704"/>
                  <a:pt x="1410" y="694"/>
                </a:cubicBezTo>
                <a:cubicBezTo>
                  <a:pt x="1389" y="690"/>
                  <a:pt x="1389" y="690"/>
                  <a:pt x="1389" y="690"/>
                </a:cubicBezTo>
                <a:cubicBezTo>
                  <a:pt x="1368" y="687"/>
                  <a:pt x="1368" y="687"/>
                  <a:pt x="1368" y="687"/>
                </a:cubicBezTo>
                <a:cubicBezTo>
                  <a:pt x="1354" y="685"/>
                  <a:pt x="1340" y="683"/>
                  <a:pt x="1326" y="681"/>
                </a:cubicBezTo>
                <a:cubicBezTo>
                  <a:pt x="1297" y="678"/>
                  <a:pt x="1269" y="675"/>
                  <a:pt x="1241" y="673"/>
                </a:cubicBezTo>
                <a:cubicBezTo>
                  <a:pt x="1184" y="668"/>
                  <a:pt x="1128" y="665"/>
                  <a:pt x="1071" y="661"/>
                </a:cubicBezTo>
                <a:cubicBezTo>
                  <a:pt x="1043" y="658"/>
                  <a:pt x="1014" y="655"/>
                  <a:pt x="986" y="651"/>
                </a:cubicBezTo>
                <a:cubicBezTo>
                  <a:pt x="958" y="646"/>
                  <a:pt x="930" y="640"/>
                  <a:pt x="902" y="631"/>
                </a:cubicBezTo>
                <a:cubicBezTo>
                  <a:pt x="892" y="628"/>
                  <a:pt x="892" y="628"/>
                  <a:pt x="892" y="628"/>
                </a:cubicBezTo>
                <a:cubicBezTo>
                  <a:pt x="889" y="626"/>
                  <a:pt x="885" y="625"/>
                  <a:pt x="882" y="624"/>
                </a:cubicBezTo>
                <a:cubicBezTo>
                  <a:pt x="872" y="620"/>
                  <a:pt x="872" y="620"/>
                  <a:pt x="872" y="620"/>
                </a:cubicBezTo>
                <a:cubicBezTo>
                  <a:pt x="862" y="615"/>
                  <a:pt x="862" y="615"/>
                  <a:pt x="862" y="615"/>
                </a:cubicBezTo>
                <a:cubicBezTo>
                  <a:pt x="852" y="610"/>
                  <a:pt x="852" y="610"/>
                  <a:pt x="852" y="610"/>
                </a:cubicBezTo>
                <a:cubicBezTo>
                  <a:pt x="843" y="605"/>
                  <a:pt x="843" y="605"/>
                  <a:pt x="843" y="605"/>
                </a:cubicBezTo>
                <a:cubicBezTo>
                  <a:pt x="833" y="600"/>
                  <a:pt x="833" y="600"/>
                  <a:pt x="833" y="600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00" y="579"/>
                  <a:pt x="777" y="561"/>
                  <a:pt x="756" y="541"/>
                </a:cubicBezTo>
                <a:cubicBezTo>
                  <a:pt x="714" y="501"/>
                  <a:pt x="678" y="456"/>
                  <a:pt x="649" y="407"/>
                </a:cubicBezTo>
                <a:cubicBezTo>
                  <a:pt x="634" y="382"/>
                  <a:pt x="621" y="356"/>
                  <a:pt x="610" y="330"/>
                </a:cubicBezTo>
                <a:cubicBezTo>
                  <a:pt x="600" y="303"/>
                  <a:pt x="591" y="275"/>
                  <a:pt x="587" y="246"/>
                </a:cubicBezTo>
                <a:cubicBezTo>
                  <a:pt x="585" y="232"/>
                  <a:pt x="584" y="217"/>
                  <a:pt x="587" y="202"/>
                </a:cubicBezTo>
                <a:cubicBezTo>
                  <a:pt x="588" y="194"/>
                  <a:pt x="590" y="187"/>
                  <a:pt x="594" y="180"/>
                </a:cubicBezTo>
                <a:cubicBezTo>
                  <a:pt x="598" y="173"/>
                  <a:pt x="603" y="166"/>
                  <a:pt x="610" y="162"/>
                </a:cubicBezTo>
                <a:cubicBezTo>
                  <a:pt x="616" y="157"/>
                  <a:pt x="624" y="154"/>
                  <a:pt x="632" y="153"/>
                </a:cubicBezTo>
                <a:cubicBezTo>
                  <a:pt x="635" y="152"/>
                  <a:pt x="639" y="151"/>
                  <a:pt x="642" y="151"/>
                </a:cubicBezTo>
                <a:cubicBezTo>
                  <a:pt x="647" y="149"/>
                  <a:pt x="647" y="149"/>
                  <a:pt x="647" y="149"/>
                </a:cubicBezTo>
                <a:cubicBezTo>
                  <a:pt x="652" y="148"/>
                  <a:pt x="652" y="148"/>
                  <a:pt x="652" y="148"/>
                </a:cubicBezTo>
                <a:cubicBezTo>
                  <a:pt x="656" y="146"/>
                  <a:pt x="656" y="146"/>
                  <a:pt x="656" y="146"/>
                </a:cubicBezTo>
                <a:cubicBezTo>
                  <a:pt x="657" y="146"/>
                  <a:pt x="659" y="145"/>
                  <a:pt x="660" y="144"/>
                </a:cubicBezTo>
                <a:cubicBezTo>
                  <a:pt x="662" y="143"/>
                  <a:pt x="664" y="141"/>
                  <a:pt x="664" y="140"/>
                </a:cubicBezTo>
                <a:cubicBezTo>
                  <a:pt x="664" y="139"/>
                  <a:pt x="664" y="137"/>
                  <a:pt x="663" y="135"/>
                </a:cubicBezTo>
                <a:cubicBezTo>
                  <a:pt x="661" y="132"/>
                  <a:pt x="659" y="130"/>
                  <a:pt x="657" y="128"/>
                </a:cubicBezTo>
                <a:cubicBezTo>
                  <a:pt x="648" y="119"/>
                  <a:pt x="635" y="112"/>
                  <a:pt x="623" y="106"/>
                </a:cubicBezTo>
                <a:cubicBezTo>
                  <a:pt x="610" y="100"/>
                  <a:pt x="597" y="94"/>
                  <a:pt x="584" y="89"/>
                </a:cubicBezTo>
                <a:cubicBezTo>
                  <a:pt x="558" y="79"/>
                  <a:pt x="531" y="70"/>
                  <a:pt x="504" y="62"/>
                </a:cubicBezTo>
                <a:cubicBezTo>
                  <a:pt x="450" y="47"/>
                  <a:pt x="394" y="35"/>
                  <a:pt x="339" y="25"/>
                </a:cubicBezTo>
                <a:cubicBezTo>
                  <a:pt x="227" y="7"/>
                  <a:pt x="113" y="0"/>
                  <a:pt x="0" y="11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75586" y="3731353"/>
            <a:ext cx="6041457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 designer can use default text to simulate what text would look like. A designer can use default text to simulate what text would look like.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03110" y="4564071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5F787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42A5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76982" y="4589441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就要整整齐齐队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547" y="2593458"/>
            <a:ext cx="5603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dirty="0">
                <a:solidFill>
                  <a:srgbClr val="5F787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02</a:t>
            </a:r>
            <a:r>
              <a:rPr lang="zh-CN" altLang="en-US" sz="7200" dirty="0">
                <a:solidFill>
                  <a:srgbClr val="5F787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需求建模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14616" y="1913467"/>
            <a:ext cx="6568370" cy="3632199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4724" y="1913467"/>
            <a:ext cx="3632199" cy="3632199"/>
          </a:xfrm>
          <a:prstGeom prst="rect">
            <a:avLst/>
          </a:prstGeom>
          <a:solidFill>
            <a:srgbClr val="758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46923" y="1913467"/>
            <a:ext cx="630460" cy="3632199"/>
          </a:xfrm>
          <a:prstGeom prst="rect">
            <a:avLst/>
          </a:prstGeom>
          <a:solidFill>
            <a:srgbClr val="CEB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7740245" y="3358394"/>
            <a:ext cx="2781158" cy="190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171450" marR="0" lvl="0" indent="-17145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对于学术成果的数量尽可能达到亿级（包括仅含标题、关键词等信息的成果），支持用户数目及科研门户数目达到百万级，并保证上述数据可以持续添加。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marR="0" lvl="0" indent="-17145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数据保证每周从爬取列表里获取一次新的数据，并进行即时更新。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quotation-marks_897"/>
          <p:cNvSpPr>
            <a:spLocks noChangeAspect="1"/>
          </p:cNvSpPr>
          <p:nvPr/>
        </p:nvSpPr>
        <p:spPr bwMode="auto">
          <a:xfrm>
            <a:off x="7022436" y="2172680"/>
            <a:ext cx="951561" cy="815244"/>
          </a:xfrm>
          <a:custGeom>
            <a:avLst/>
            <a:gdLst>
              <a:gd name="connsiteX0" fmla="*/ 479725 w 558900"/>
              <a:gd name="connsiteY0" fmla="*/ 0 h 478835"/>
              <a:gd name="connsiteX1" fmla="*/ 479725 w 558900"/>
              <a:gd name="connsiteY1" fmla="*/ 133816 h 478835"/>
              <a:gd name="connsiteX2" fmla="*/ 419940 w 558900"/>
              <a:gd name="connsiteY2" fmla="*/ 217653 h 478835"/>
              <a:gd name="connsiteX3" fmla="*/ 419940 w 558900"/>
              <a:gd name="connsiteY3" fmla="*/ 259571 h 478835"/>
              <a:gd name="connsiteX4" fmla="*/ 558900 w 558900"/>
              <a:gd name="connsiteY4" fmla="*/ 259571 h 478835"/>
              <a:gd name="connsiteX5" fmla="*/ 558900 w 558900"/>
              <a:gd name="connsiteY5" fmla="*/ 478835 h 478835"/>
              <a:gd name="connsiteX6" fmla="*/ 298754 w 558900"/>
              <a:gd name="connsiteY6" fmla="*/ 478835 h 478835"/>
              <a:gd name="connsiteX7" fmla="*/ 298754 w 558900"/>
              <a:gd name="connsiteY7" fmla="*/ 259571 h 478835"/>
              <a:gd name="connsiteX8" fmla="*/ 479725 w 558900"/>
              <a:gd name="connsiteY8" fmla="*/ 0 h 478835"/>
              <a:gd name="connsiteX9" fmla="*/ 179355 w 558900"/>
              <a:gd name="connsiteY9" fmla="*/ 0 h 478835"/>
              <a:gd name="connsiteX10" fmla="*/ 179355 w 558900"/>
              <a:gd name="connsiteY10" fmla="*/ 133816 h 478835"/>
              <a:gd name="connsiteX11" fmla="*/ 119570 w 558900"/>
              <a:gd name="connsiteY11" fmla="*/ 217653 h 478835"/>
              <a:gd name="connsiteX12" fmla="*/ 119570 w 558900"/>
              <a:gd name="connsiteY12" fmla="*/ 259571 h 478835"/>
              <a:gd name="connsiteX13" fmla="*/ 260146 w 558900"/>
              <a:gd name="connsiteY13" fmla="*/ 259571 h 478835"/>
              <a:gd name="connsiteX14" fmla="*/ 260146 w 558900"/>
              <a:gd name="connsiteY14" fmla="*/ 478835 h 478835"/>
              <a:gd name="connsiteX15" fmla="*/ 0 w 558900"/>
              <a:gd name="connsiteY15" fmla="*/ 478835 h 478835"/>
              <a:gd name="connsiteX16" fmla="*/ 0 w 558900"/>
              <a:gd name="connsiteY16" fmla="*/ 259571 h 478835"/>
              <a:gd name="connsiteX17" fmla="*/ 179355 w 558900"/>
              <a:gd name="connsiteY17" fmla="*/ 0 h 47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8900" h="478835">
                <a:moveTo>
                  <a:pt x="479725" y="0"/>
                </a:moveTo>
                <a:lnTo>
                  <a:pt x="479725" y="133816"/>
                </a:lnTo>
                <a:cubicBezTo>
                  <a:pt x="419940" y="133816"/>
                  <a:pt x="419940" y="145102"/>
                  <a:pt x="419940" y="217653"/>
                </a:cubicBezTo>
                <a:lnTo>
                  <a:pt x="419940" y="259571"/>
                </a:lnTo>
                <a:lnTo>
                  <a:pt x="558900" y="259571"/>
                </a:lnTo>
                <a:lnTo>
                  <a:pt x="558900" y="478835"/>
                </a:lnTo>
                <a:lnTo>
                  <a:pt x="298754" y="478835"/>
                </a:lnTo>
                <a:lnTo>
                  <a:pt x="298754" y="259571"/>
                </a:lnTo>
                <a:cubicBezTo>
                  <a:pt x="298754" y="93510"/>
                  <a:pt x="339149" y="0"/>
                  <a:pt x="479725" y="0"/>
                </a:cubicBezTo>
                <a:close/>
                <a:moveTo>
                  <a:pt x="179355" y="0"/>
                </a:moveTo>
                <a:lnTo>
                  <a:pt x="179355" y="133816"/>
                </a:lnTo>
                <a:cubicBezTo>
                  <a:pt x="119570" y="133816"/>
                  <a:pt x="119570" y="145102"/>
                  <a:pt x="119570" y="217653"/>
                </a:cubicBezTo>
                <a:lnTo>
                  <a:pt x="119570" y="259571"/>
                </a:lnTo>
                <a:lnTo>
                  <a:pt x="260146" y="259571"/>
                </a:lnTo>
                <a:lnTo>
                  <a:pt x="260146" y="478835"/>
                </a:lnTo>
                <a:lnTo>
                  <a:pt x="0" y="478835"/>
                </a:lnTo>
                <a:lnTo>
                  <a:pt x="0" y="259571"/>
                </a:lnTo>
                <a:cubicBezTo>
                  <a:pt x="0" y="93510"/>
                  <a:pt x="40395" y="0"/>
                  <a:pt x="179355" y="0"/>
                </a:cubicBezTo>
                <a:close/>
              </a:path>
            </a:pathLst>
          </a:custGeom>
          <a:solidFill>
            <a:srgbClr val="CEB6AA">
              <a:alpha val="80000"/>
            </a:srgbClr>
          </a:solidFill>
          <a:ln>
            <a:noFill/>
          </a:ln>
        </p:spPr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7827575" y="2863199"/>
            <a:ext cx="14658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cs typeface="+mn-ea"/>
                <a:sym typeface="+mn-lt"/>
              </a:rPr>
              <a:t>数据需求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 rot="5400000" flipH="1" flipV="1">
            <a:off x="306005" y="-306008"/>
            <a:ext cx="1106559" cy="1718574"/>
          </a:xfrm>
          <a:custGeom>
            <a:avLst/>
            <a:gdLst>
              <a:gd name="connsiteX0" fmla="*/ 314467 w 2993758"/>
              <a:gd name="connsiteY0" fmla="*/ 0 h 4649541"/>
              <a:gd name="connsiteX1" fmla="*/ 2993758 w 2993758"/>
              <a:gd name="connsiteY1" fmla="*/ 0 h 4649541"/>
              <a:gd name="connsiteX2" fmla="*/ 2993758 w 2993758"/>
              <a:gd name="connsiteY2" fmla="*/ 4649541 h 4649541"/>
              <a:gd name="connsiteX3" fmla="*/ 2898267 w 2993758"/>
              <a:gd name="connsiteY3" fmla="*/ 4635591 h 4649541"/>
              <a:gd name="connsiteX4" fmla="*/ 1643453 w 2993758"/>
              <a:gd name="connsiteY4" fmla="*/ 3946524 h 4649541"/>
              <a:gd name="connsiteX5" fmla="*/ 1417743 w 2993758"/>
              <a:gd name="connsiteY5" fmla="*/ 2500303 h 4649541"/>
              <a:gd name="connsiteX6" fmla="*/ 96917 w 2993758"/>
              <a:gd name="connsiteY6" fmla="*/ 1329953 h 4649541"/>
              <a:gd name="connsiteX7" fmla="*/ 306758 w 2993758"/>
              <a:gd name="connsiteY7" fmla="*/ 6048 h 46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3758" h="4649541">
                <a:moveTo>
                  <a:pt x="314467" y="0"/>
                </a:moveTo>
                <a:lnTo>
                  <a:pt x="2993758" y="0"/>
                </a:lnTo>
                <a:lnTo>
                  <a:pt x="2993758" y="4649541"/>
                </a:lnTo>
                <a:lnTo>
                  <a:pt x="2898267" y="4635591"/>
                </a:lnTo>
                <a:cubicBezTo>
                  <a:pt x="2048504" y="4500308"/>
                  <a:pt x="1889714" y="4309821"/>
                  <a:pt x="1643453" y="3946524"/>
                </a:cubicBezTo>
                <a:cubicBezTo>
                  <a:pt x="1362012" y="3531328"/>
                  <a:pt x="1675499" y="2936399"/>
                  <a:pt x="1417743" y="2500303"/>
                </a:cubicBezTo>
                <a:cubicBezTo>
                  <a:pt x="1159987" y="2064208"/>
                  <a:pt x="286403" y="1842677"/>
                  <a:pt x="96917" y="1329953"/>
                </a:cubicBezTo>
                <a:cubicBezTo>
                  <a:pt x="-68882" y="881319"/>
                  <a:pt x="-36271" y="312142"/>
                  <a:pt x="306758" y="6048"/>
                </a:cubicBezTo>
                <a:close/>
              </a:path>
            </a:pathLst>
          </a:custGeom>
          <a:solidFill>
            <a:srgbClr val="5F787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3914376">
            <a:off x="275567" y="396700"/>
            <a:ext cx="915408" cy="691041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31490" y="51138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5F787F"/>
                </a:solidFill>
                <a:latin typeface="微软雅黑" panose="020B0503020204020204" charset="-122"/>
                <a:ea typeface="微软雅黑" panose="020B0503020204020204" charset="-122"/>
              </a:rPr>
              <a:t>数据需求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42096" y="0"/>
            <a:ext cx="8649903" cy="6858000"/>
          </a:xfrm>
          <a:prstGeom prst="rect">
            <a:avLst/>
          </a:prstGeom>
          <a:solidFill>
            <a:srgbClr val="758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87865" y="0"/>
            <a:ext cx="3404135" cy="3429000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87865" y="3429000"/>
            <a:ext cx="3404135" cy="3429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4859067" y="3319768"/>
            <a:ext cx="3467565" cy="135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本网站保证信息安全保护等级至少为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级，所有用户的任何非公开信息（即没有选择在个人中心或门户展示的信息）不会出现泄漏以及隐私被侵犯的情况，也不会利用用户的任何个人信息进行商业化或非商业化的用途。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58119" y="2242685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制定设计约束如下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78318" y="2869134"/>
            <a:ext cx="3556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4414" y="1915428"/>
            <a:ext cx="3436219" cy="343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任意多边形 14"/>
          <p:cNvSpPr/>
          <p:nvPr/>
        </p:nvSpPr>
        <p:spPr>
          <a:xfrm rot="5400000" flipH="1" flipV="1">
            <a:off x="306005" y="-306008"/>
            <a:ext cx="1106559" cy="1718574"/>
          </a:xfrm>
          <a:custGeom>
            <a:avLst/>
            <a:gdLst>
              <a:gd name="connsiteX0" fmla="*/ 314467 w 2993758"/>
              <a:gd name="connsiteY0" fmla="*/ 0 h 4649541"/>
              <a:gd name="connsiteX1" fmla="*/ 2993758 w 2993758"/>
              <a:gd name="connsiteY1" fmla="*/ 0 h 4649541"/>
              <a:gd name="connsiteX2" fmla="*/ 2993758 w 2993758"/>
              <a:gd name="connsiteY2" fmla="*/ 4649541 h 4649541"/>
              <a:gd name="connsiteX3" fmla="*/ 2898267 w 2993758"/>
              <a:gd name="connsiteY3" fmla="*/ 4635591 h 4649541"/>
              <a:gd name="connsiteX4" fmla="*/ 1643453 w 2993758"/>
              <a:gd name="connsiteY4" fmla="*/ 3946524 h 4649541"/>
              <a:gd name="connsiteX5" fmla="*/ 1417743 w 2993758"/>
              <a:gd name="connsiteY5" fmla="*/ 2500303 h 4649541"/>
              <a:gd name="connsiteX6" fmla="*/ 96917 w 2993758"/>
              <a:gd name="connsiteY6" fmla="*/ 1329953 h 4649541"/>
              <a:gd name="connsiteX7" fmla="*/ 306758 w 2993758"/>
              <a:gd name="connsiteY7" fmla="*/ 6048 h 46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3758" h="4649541">
                <a:moveTo>
                  <a:pt x="314467" y="0"/>
                </a:moveTo>
                <a:lnTo>
                  <a:pt x="2993758" y="0"/>
                </a:lnTo>
                <a:lnTo>
                  <a:pt x="2993758" y="4649541"/>
                </a:lnTo>
                <a:lnTo>
                  <a:pt x="2898267" y="4635591"/>
                </a:lnTo>
                <a:cubicBezTo>
                  <a:pt x="2048504" y="4500308"/>
                  <a:pt x="1889714" y="4309821"/>
                  <a:pt x="1643453" y="3946524"/>
                </a:cubicBezTo>
                <a:cubicBezTo>
                  <a:pt x="1362012" y="3531328"/>
                  <a:pt x="1675499" y="2936399"/>
                  <a:pt x="1417743" y="2500303"/>
                </a:cubicBezTo>
                <a:cubicBezTo>
                  <a:pt x="1159987" y="2064208"/>
                  <a:pt x="286403" y="1842677"/>
                  <a:pt x="96917" y="1329953"/>
                </a:cubicBezTo>
                <a:cubicBezTo>
                  <a:pt x="-68882" y="881319"/>
                  <a:pt x="-36271" y="312142"/>
                  <a:pt x="306758" y="6048"/>
                </a:cubicBezTo>
                <a:close/>
              </a:path>
            </a:pathLst>
          </a:custGeom>
          <a:solidFill>
            <a:srgbClr val="5F787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3914376">
            <a:off x="275567" y="396700"/>
            <a:ext cx="915408" cy="691041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331490" y="51138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noProof="0" dirty="0">
                <a:solidFill>
                  <a:srgbClr val="5F787F"/>
                </a:solidFill>
                <a:latin typeface="微软雅黑" panose="020B0503020204020204" charset="-122"/>
                <a:ea typeface="微软雅黑" panose="020B0503020204020204" charset="-122"/>
              </a:rPr>
              <a:t>设计约束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1"/>
          <p:cNvSpPr txBox="1">
            <a:spLocks noChangeArrowheads="1"/>
          </p:cNvSpPr>
          <p:nvPr/>
        </p:nvSpPr>
        <p:spPr bwMode="auto">
          <a:xfrm>
            <a:off x="4859066" y="4968526"/>
            <a:ext cx="3467565" cy="135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用户需要保证上传的学术资料不构成侵权，网站可能设计提供相关投诉或举报功能。对于被侵权的资料，网站会对其进行下架，并视情况对侵权者进行账号冻结等措施。侵权用户所造成的的一切法律问题由用户个人承担责任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52330" y="2060715"/>
            <a:ext cx="1663148" cy="1663148"/>
          </a:xfrm>
          <a:prstGeom prst="roundRect">
            <a:avLst>
              <a:gd name="adj" fmla="val 14675"/>
            </a:avLst>
          </a:prstGeom>
          <a:solidFill>
            <a:srgbClr val="758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77956" y="3240158"/>
            <a:ext cx="748748" cy="748748"/>
          </a:xfrm>
          <a:prstGeom prst="roundRect">
            <a:avLst>
              <a:gd name="adj" fmla="val 14675"/>
            </a:avLst>
          </a:prstGeom>
          <a:solidFill>
            <a:srgbClr val="CEB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1"/>
          <p:cNvSpPr txBox="1">
            <a:spLocks noChangeArrowheads="1"/>
          </p:cNvSpPr>
          <p:nvPr/>
        </p:nvSpPr>
        <p:spPr bwMode="auto">
          <a:xfrm>
            <a:off x="1534143" y="4361950"/>
            <a:ext cx="11680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同一性问题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" name="1"/>
          <p:cNvSpPr txBox="1">
            <a:spLocks noChangeArrowheads="1"/>
          </p:cNvSpPr>
          <p:nvPr/>
        </p:nvSpPr>
        <p:spPr bwMode="auto">
          <a:xfrm>
            <a:off x="990362" y="4699396"/>
            <a:ext cx="2249291" cy="135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个人中心与已认证用户的学者门户在功能上存在一定的相似性。是否需要单独为学者门户设计一个页面，还是在个人中心页面进行扩展，减小的冗余。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" name="1"/>
          <p:cNvSpPr txBox="1">
            <a:spLocks noChangeArrowheads="1"/>
          </p:cNvSpPr>
          <p:nvPr/>
        </p:nvSpPr>
        <p:spPr bwMode="auto">
          <a:xfrm>
            <a:off x="4127096" y="4361950"/>
            <a:ext cx="11680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数据库设计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1"/>
          <p:cNvSpPr txBox="1">
            <a:spLocks noChangeArrowheads="1"/>
          </p:cNvSpPr>
          <p:nvPr/>
        </p:nvSpPr>
        <p:spPr bwMode="auto">
          <a:xfrm>
            <a:off x="3616670" y="4699396"/>
            <a:ext cx="2249291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有效减少查询时间的方式之一就是优化数据库的设计结构，具体优化方式目前正在讨论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6865483" y="4363280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身份问题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6242978" y="4699396"/>
            <a:ext cx="2249291" cy="107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即对于一个已经认证学者身份的用户，学者身份是否涵盖了其用户身份。即关注一个学者是否代表同时关注该用户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9491791" y="4363280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定时更新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8869286" y="4699396"/>
            <a:ext cx="2249291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若系统更新过慢可能导致用户难以获取最新的资源，而更新过快则会造成无意义的运行与消耗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iconfont-1187-868319"/>
          <p:cNvSpPr>
            <a:spLocks noChangeAspect="1"/>
          </p:cNvSpPr>
          <p:nvPr/>
        </p:nvSpPr>
        <p:spPr bwMode="auto">
          <a:xfrm>
            <a:off x="1684308" y="2441632"/>
            <a:ext cx="799192" cy="798526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3" name="Shape 31318"/>
          <p:cNvSpPr/>
          <p:nvPr/>
        </p:nvSpPr>
        <p:spPr>
          <a:xfrm>
            <a:off x="990362" y="3419651"/>
            <a:ext cx="509348" cy="39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/>
            <a:r>
              <a:rPr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01</a:t>
            </a:r>
            <a:endParaRPr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849756" y="2060715"/>
            <a:ext cx="1663148" cy="1663148"/>
          </a:xfrm>
          <a:prstGeom prst="roundRect">
            <a:avLst>
              <a:gd name="adj" fmla="val 14675"/>
            </a:avLst>
          </a:prstGeom>
          <a:solidFill>
            <a:srgbClr val="758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475382" y="3240158"/>
            <a:ext cx="748748" cy="748748"/>
          </a:xfrm>
          <a:prstGeom prst="roundRect">
            <a:avLst>
              <a:gd name="adj" fmla="val 14675"/>
            </a:avLst>
          </a:prstGeom>
          <a:solidFill>
            <a:srgbClr val="CEB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Shape 31318"/>
          <p:cNvSpPr/>
          <p:nvPr/>
        </p:nvSpPr>
        <p:spPr>
          <a:xfrm>
            <a:off x="3587788" y="3419651"/>
            <a:ext cx="509348" cy="39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02</a:t>
            </a:r>
            <a:endParaRPr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470374" y="2060715"/>
            <a:ext cx="1663148" cy="1663148"/>
          </a:xfrm>
          <a:prstGeom prst="roundRect">
            <a:avLst>
              <a:gd name="adj" fmla="val 14675"/>
            </a:avLst>
          </a:prstGeom>
          <a:solidFill>
            <a:srgbClr val="758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096000" y="3240158"/>
            <a:ext cx="748748" cy="748748"/>
          </a:xfrm>
          <a:prstGeom prst="roundRect">
            <a:avLst>
              <a:gd name="adj" fmla="val 14675"/>
            </a:avLst>
          </a:prstGeom>
          <a:solidFill>
            <a:srgbClr val="CEB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Shape 31318"/>
          <p:cNvSpPr/>
          <p:nvPr/>
        </p:nvSpPr>
        <p:spPr>
          <a:xfrm>
            <a:off x="6208406" y="3419651"/>
            <a:ext cx="509348" cy="39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03</a:t>
            </a:r>
            <a:endParaRPr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9067800" y="2060715"/>
            <a:ext cx="1663148" cy="1663148"/>
          </a:xfrm>
          <a:prstGeom prst="roundRect">
            <a:avLst>
              <a:gd name="adj" fmla="val 14675"/>
            </a:avLst>
          </a:prstGeom>
          <a:solidFill>
            <a:srgbClr val="758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8693426" y="3240158"/>
            <a:ext cx="748748" cy="748748"/>
          </a:xfrm>
          <a:prstGeom prst="roundRect">
            <a:avLst>
              <a:gd name="adj" fmla="val 14675"/>
            </a:avLst>
          </a:prstGeom>
          <a:solidFill>
            <a:srgbClr val="CEB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Shape 31318"/>
          <p:cNvSpPr/>
          <p:nvPr/>
        </p:nvSpPr>
        <p:spPr>
          <a:xfrm>
            <a:off x="8805832" y="3419651"/>
            <a:ext cx="509348" cy="39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04</a:t>
            </a:r>
            <a:endParaRPr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6" name="iconfont-11920-5700803"/>
          <p:cNvSpPr>
            <a:spLocks noChangeAspect="1"/>
          </p:cNvSpPr>
          <p:nvPr/>
        </p:nvSpPr>
        <p:spPr bwMode="auto">
          <a:xfrm>
            <a:off x="9588260" y="2471487"/>
            <a:ext cx="687072" cy="687072"/>
          </a:xfrm>
          <a:custGeom>
            <a:avLst/>
            <a:gdLst>
              <a:gd name="T0" fmla="*/ 0 w 11200"/>
              <a:gd name="T1" fmla="*/ 0 h 11200"/>
              <a:gd name="T2" fmla="*/ 4800 w 11200"/>
              <a:gd name="T3" fmla="*/ 0 h 11200"/>
              <a:gd name="T4" fmla="*/ 4800 w 11200"/>
              <a:gd name="T5" fmla="*/ 4800 h 11200"/>
              <a:gd name="T6" fmla="*/ 0 w 11200"/>
              <a:gd name="T7" fmla="*/ 4800 h 11200"/>
              <a:gd name="T8" fmla="*/ 0 w 11200"/>
              <a:gd name="T9" fmla="*/ 0 h 11200"/>
              <a:gd name="T10" fmla="*/ 0 w 11200"/>
              <a:gd name="T11" fmla="*/ 6400 h 11200"/>
              <a:gd name="T12" fmla="*/ 4800 w 11200"/>
              <a:gd name="T13" fmla="*/ 6400 h 11200"/>
              <a:gd name="T14" fmla="*/ 4800 w 11200"/>
              <a:gd name="T15" fmla="*/ 11200 h 11200"/>
              <a:gd name="T16" fmla="*/ 0 w 11200"/>
              <a:gd name="T17" fmla="*/ 11200 h 11200"/>
              <a:gd name="T18" fmla="*/ 0 w 11200"/>
              <a:gd name="T19" fmla="*/ 6400 h 11200"/>
              <a:gd name="T20" fmla="*/ 6400 w 11200"/>
              <a:gd name="T21" fmla="*/ 6400 h 11200"/>
              <a:gd name="T22" fmla="*/ 11200 w 11200"/>
              <a:gd name="T23" fmla="*/ 6400 h 11200"/>
              <a:gd name="T24" fmla="*/ 11200 w 11200"/>
              <a:gd name="T25" fmla="*/ 11200 h 11200"/>
              <a:gd name="T26" fmla="*/ 6400 w 11200"/>
              <a:gd name="T27" fmla="*/ 11200 h 11200"/>
              <a:gd name="T28" fmla="*/ 6400 w 11200"/>
              <a:gd name="T29" fmla="*/ 6400 h 11200"/>
              <a:gd name="T30" fmla="*/ 8800 w 11200"/>
              <a:gd name="T31" fmla="*/ 4800 h 11200"/>
              <a:gd name="T32" fmla="*/ 11200 w 11200"/>
              <a:gd name="T33" fmla="*/ 2400 h 11200"/>
              <a:gd name="T34" fmla="*/ 8800 w 11200"/>
              <a:gd name="T35" fmla="*/ 0 h 11200"/>
              <a:gd name="T36" fmla="*/ 6400 w 11200"/>
              <a:gd name="T37" fmla="*/ 2400 h 11200"/>
              <a:gd name="T38" fmla="*/ 8800 w 11200"/>
              <a:gd name="T39" fmla="*/ 48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00" h="11200">
                <a:moveTo>
                  <a:pt x="0" y="0"/>
                </a:moveTo>
                <a:lnTo>
                  <a:pt x="4800" y="0"/>
                </a:lnTo>
                <a:lnTo>
                  <a:pt x="4800" y="4800"/>
                </a:lnTo>
                <a:lnTo>
                  <a:pt x="0" y="4800"/>
                </a:lnTo>
                <a:lnTo>
                  <a:pt x="0" y="0"/>
                </a:lnTo>
                <a:close/>
                <a:moveTo>
                  <a:pt x="0" y="6400"/>
                </a:moveTo>
                <a:lnTo>
                  <a:pt x="4800" y="6400"/>
                </a:lnTo>
                <a:lnTo>
                  <a:pt x="4800" y="11200"/>
                </a:lnTo>
                <a:lnTo>
                  <a:pt x="0" y="11200"/>
                </a:lnTo>
                <a:lnTo>
                  <a:pt x="0" y="6400"/>
                </a:lnTo>
                <a:close/>
                <a:moveTo>
                  <a:pt x="6400" y="6400"/>
                </a:moveTo>
                <a:lnTo>
                  <a:pt x="11200" y="6400"/>
                </a:lnTo>
                <a:lnTo>
                  <a:pt x="11200" y="11200"/>
                </a:lnTo>
                <a:lnTo>
                  <a:pt x="6400" y="11200"/>
                </a:lnTo>
                <a:lnTo>
                  <a:pt x="6400" y="6400"/>
                </a:lnTo>
                <a:close/>
                <a:moveTo>
                  <a:pt x="8800" y="4800"/>
                </a:moveTo>
                <a:cubicBezTo>
                  <a:pt x="10125" y="4800"/>
                  <a:pt x="11200" y="3725"/>
                  <a:pt x="11200" y="2400"/>
                </a:cubicBezTo>
                <a:cubicBezTo>
                  <a:pt x="11200" y="1075"/>
                  <a:pt x="10125" y="0"/>
                  <a:pt x="8800" y="0"/>
                </a:cubicBezTo>
                <a:cubicBezTo>
                  <a:pt x="7475" y="0"/>
                  <a:pt x="6400" y="1075"/>
                  <a:pt x="6400" y="2400"/>
                </a:cubicBezTo>
                <a:cubicBezTo>
                  <a:pt x="6400" y="3725"/>
                  <a:pt x="7475" y="4800"/>
                  <a:pt x="8800" y="48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7" name="iconfont-1191-866883"/>
          <p:cNvSpPr>
            <a:spLocks noChangeAspect="1"/>
          </p:cNvSpPr>
          <p:nvPr/>
        </p:nvSpPr>
        <p:spPr bwMode="auto">
          <a:xfrm>
            <a:off x="6932913" y="2506110"/>
            <a:ext cx="741702" cy="734048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8" name="iconfont-1187-868307"/>
          <p:cNvSpPr>
            <a:spLocks noChangeAspect="1"/>
          </p:cNvSpPr>
          <p:nvPr/>
        </p:nvSpPr>
        <p:spPr bwMode="auto">
          <a:xfrm>
            <a:off x="4320095" y="2441632"/>
            <a:ext cx="703628" cy="688804"/>
          </a:xfrm>
          <a:custGeom>
            <a:avLst/>
            <a:gdLst>
              <a:gd name="T0" fmla="*/ 2895 w 12754"/>
              <a:gd name="T1" fmla="*/ 3482 h 12486"/>
              <a:gd name="T2" fmla="*/ 6377 w 12754"/>
              <a:gd name="T3" fmla="*/ 0 h 12486"/>
              <a:gd name="T4" fmla="*/ 9859 w 12754"/>
              <a:gd name="T5" fmla="*/ 3482 h 12486"/>
              <a:gd name="T6" fmla="*/ 6377 w 12754"/>
              <a:gd name="T7" fmla="*/ 6963 h 12486"/>
              <a:gd name="T8" fmla="*/ 2895 w 12754"/>
              <a:gd name="T9" fmla="*/ 3482 h 12486"/>
              <a:gd name="T10" fmla="*/ 0 w 12754"/>
              <a:gd name="T11" fmla="*/ 12468 h 12486"/>
              <a:gd name="T12" fmla="*/ 3586 w 12754"/>
              <a:gd name="T13" fmla="*/ 7045 h 12486"/>
              <a:gd name="T14" fmla="*/ 6377 w 12754"/>
              <a:gd name="T15" fmla="*/ 8014 h 12486"/>
              <a:gd name="T16" fmla="*/ 9182 w 12754"/>
              <a:gd name="T17" fmla="*/ 7036 h 12486"/>
              <a:gd name="T18" fmla="*/ 12754 w 12754"/>
              <a:gd name="T19" fmla="*/ 12468 h 12486"/>
              <a:gd name="T20" fmla="*/ 0 w 12754"/>
              <a:gd name="T21" fmla="*/ 12468 h 12486"/>
              <a:gd name="T22" fmla="*/ 0 w 12754"/>
              <a:gd name="T23" fmla="*/ 12468 h 1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54" h="12486">
                <a:moveTo>
                  <a:pt x="2895" y="3482"/>
                </a:moveTo>
                <a:cubicBezTo>
                  <a:pt x="2895" y="1562"/>
                  <a:pt x="4457" y="0"/>
                  <a:pt x="6377" y="0"/>
                </a:cubicBezTo>
                <a:cubicBezTo>
                  <a:pt x="8297" y="0"/>
                  <a:pt x="9859" y="1562"/>
                  <a:pt x="9859" y="3482"/>
                </a:cubicBezTo>
                <a:cubicBezTo>
                  <a:pt x="9859" y="5402"/>
                  <a:pt x="8297" y="6963"/>
                  <a:pt x="6377" y="6963"/>
                </a:cubicBezTo>
                <a:cubicBezTo>
                  <a:pt x="4457" y="6963"/>
                  <a:pt x="2895" y="5402"/>
                  <a:pt x="2895" y="3482"/>
                </a:cubicBezTo>
                <a:close/>
                <a:moveTo>
                  <a:pt x="0" y="12468"/>
                </a:moveTo>
                <a:cubicBezTo>
                  <a:pt x="75" y="11626"/>
                  <a:pt x="479" y="8643"/>
                  <a:pt x="3586" y="7045"/>
                </a:cubicBezTo>
                <a:cubicBezTo>
                  <a:pt x="4356" y="7650"/>
                  <a:pt x="5324" y="8014"/>
                  <a:pt x="6377" y="8014"/>
                </a:cubicBezTo>
                <a:cubicBezTo>
                  <a:pt x="7436" y="8014"/>
                  <a:pt x="8409" y="7647"/>
                  <a:pt x="9182" y="7036"/>
                </a:cubicBezTo>
                <a:cubicBezTo>
                  <a:pt x="12302" y="8627"/>
                  <a:pt x="12678" y="11589"/>
                  <a:pt x="12754" y="12468"/>
                </a:cubicBezTo>
                <a:cubicBezTo>
                  <a:pt x="12736" y="12486"/>
                  <a:pt x="18" y="12470"/>
                  <a:pt x="0" y="12468"/>
                </a:cubicBezTo>
                <a:close/>
                <a:moveTo>
                  <a:pt x="0" y="1246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9" name="任意多边形 28"/>
          <p:cNvSpPr/>
          <p:nvPr/>
        </p:nvSpPr>
        <p:spPr>
          <a:xfrm rot="5400000" flipH="1" flipV="1">
            <a:off x="306005" y="-306008"/>
            <a:ext cx="1106559" cy="1718574"/>
          </a:xfrm>
          <a:custGeom>
            <a:avLst/>
            <a:gdLst>
              <a:gd name="connsiteX0" fmla="*/ 314467 w 2993758"/>
              <a:gd name="connsiteY0" fmla="*/ 0 h 4649541"/>
              <a:gd name="connsiteX1" fmla="*/ 2993758 w 2993758"/>
              <a:gd name="connsiteY1" fmla="*/ 0 h 4649541"/>
              <a:gd name="connsiteX2" fmla="*/ 2993758 w 2993758"/>
              <a:gd name="connsiteY2" fmla="*/ 4649541 h 4649541"/>
              <a:gd name="connsiteX3" fmla="*/ 2898267 w 2993758"/>
              <a:gd name="connsiteY3" fmla="*/ 4635591 h 4649541"/>
              <a:gd name="connsiteX4" fmla="*/ 1643453 w 2993758"/>
              <a:gd name="connsiteY4" fmla="*/ 3946524 h 4649541"/>
              <a:gd name="connsiteX5" fmla="*/ 1417743 w 2993758"/>
              <a:gd name="connsiteY5" fmla="*/ 2500303 h 4649541"/>
              <a:gd name="connsiteX6" fmla="*/ 96917 w 2993758"/>
              <a:gd name="connsiteY6" fmla="*/ 1329953 h 4649541"/>
              <a:gd name="connsiteX7" fmla="*/ 306758 w 2993758"/>
              <a:gd name="connsiteY7" fmla="*/ 6048 h 46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3758" h="4649541">
                <a:moveTo>
                  <a:pt x="314467" y="0"/>
                </a:moveTo>
                <a:lnTo>
                  <a:pt x="2993758" y="0"/>
                </a:lnTo>
                <a:lnTo>
                  <a:pt x="2993758" y="4649541"/>
                </a:lnTo>
                <a:lnTo>
                  <a:pt x="2898267" y="4635591"/>
                </a:lnTo>
                <a:cubicBezTo>
                  <a:pt x="2048504" y="4500308"/>
                  <a:pt x="1889714" y="4309821"/>
                  <a:pt x="1643453" y="3946524"/>
                </a:cubicBezTo>
                <a:cubicBezTo>
                  <a:pt x="1362012" y="3531328"/>
                  <a:pt x="1675499" y="2936399"/>
                  <a:pt x="1417743" y="2500303"/>
                </a:cubicBezTo>
                <a:cubicBezTo>
                  <a:pt x="1159987" y="2064208"/>
                  <a:pt x="286403" y="1842677"/>
                  <a:pt x="96917" y="1329953"/>
                </a:cubicBezTo>
                <a:cubicBezTo>
                  <a:pt x="-68882" y="881319"/>
                  <a:pt x="-36271" y="312142"/>
                  <a:pt x="306758" y="6048"/>
                </a:cubicBezTo>
                <a:close/>
              </a:path>
            </a:pathLst>
          </a:custGeom>
          <a:solidFill>
            <a:srgbClr val="5F787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 rot="3914376">
            <a:off x="275567" y="396700"/>
            <a:ext cx="915408" cy="691041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331490" y="51138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待解决问题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9198242" y="0"/>
            <a:ext cx="2993758" cy="4649541"/>
          </a:xfrm>
          <a:custGeom>
            <a:avLst/>
            <a:gdLst>
              <a:gd name="connsiteX0" fmla="*/ 314467 w 2993758"/>
              <a:gd name="connsiteY0" fmla="*/ 0 h 4649541"/>
              <a:gd name="connsiteX1" fmla="*/ 2993758 w 2993758"/>
              <a:gd name="connsiteY1" fmla="*/ 0 h 4649541"/>
              <a:gd name="connsiteX2" fmla="*/ 2993758 w 2993758"/>
              <a:gd name="connsiteY2" fmla="*/ 4649541 h 4649541"/>
              <a:gd name="connsiteX3" fmla="*/ 2898267 w 2993758"/>
              <a:gd name="connsiteY3" fmla="*/ 4635591 h 4649541"/>
              <a:gd name="connsiteX4" fmla="*/ 1643453 w 2993758"/>
              <a:gd name="connsiteY4" fmla="*/ 3946524 h 4649541"/>
              <a:gd name="connsiteX5" fmla="*/ 1417743 w 2993758"/>
              <a:gd name="connsiteY5" fmla="*/ 2500303 h 4649541"/>
              <a:gd name="connsiteX6" fmla="*/ 96917 w 2993758"/>
              <a:gd name="connsiteY6" fmla="*/ 1329953 h 4649541"/>
              <a:gd name="connsiteX7" fmla="*/ 306758 w 2993758"/>
              <a:gd name="connsiteY7" fmla="*/ 6048 h 46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3758" h="4649541">
                <a:moveTo>
                  <a:pt x="314467" y="0"/>
                </a:moveTo>
                <a:lnTo>
                  <a:pt x="2993758" y="0"/>
                </a:lnTo>
                <a:lnTo>
                  <a:pt x="2993758" y="4649541"/>
                </a:lnTo>
                <a:lnTo>
                  <a:pt x="2898267" y="4635591"/>
                </a:lnTo>
                <a:cubicBezTo>
                  <a:pt x="2048504" y="4500308"/>
                  <a:pt x="1889714" y="4309821"/>
                  <a:pt x="1643453" y="3946524"/>
                </a:cubicBezTo>
                <a:cubicBezTo>
                  <a:pt x="1362012" y="3531328"/>
                  <a:pt x="1675499" y="2936399"/>
                  <a:pt x="1417743" y="2500303"/>
                </a:cubicBezTo>
                <a:cubicBezTo>
                  <a:pt x="1159987" y="2064208"/>
                  <a:pt x="286403" y="1842677"/>
                  <a:pt x="96917" y="1329953"/>
                </a:cubicBezTo>
                <a:cubicBezTo>
                  <a:pt x="-68882" y="881319"/>
                  <a:pt x="-36271" y="312142"/>
                  <a:pt x="306758" y="6048"/>
                </a:cubicBezTo>
                <a:close/>
              </a:path>
            </a:pathLst>
          </a:custGeom>
          <a:solidFill>
            <a:srgbClr val="5F787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7969627" y="1776428"/>
            <a:ext cx="3160230" cy="2385656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 flipH="1">
            <a:off x="770467" y="2116667"/>
            <a:ext cx="11421532" cy="4741333"/>
          </a:xfrm>
          <a:custGeom>
            <a:avLst/>
            <a:gdLst>
              <a:gd name="T0" fmla="*/ 170 w 3775"/>
              <a:gd name="T1" fmla="*/ 2 h 1845"/>
              <a:gd name="T2" fmla="*/ 589 w 3775"/>
              <a:gd name="T3" fmla="*/ 78 h 1845"/>
              <a:gd name="T4" fmla="*/ 673 w 3775"/>
              <a:gd name="T5" fmla="*/ 128 h 1845"/>
              <a:gd name="T6" fmla="*/ 676 w 3775"/>
              <a:gd name="T7" fmla="*/ 143 h 1845"/>
              <a:gd name="T8" fmla="*/ 656 w 3775"/>
              <a:gd name="T9" fmla="*/ 160 h 1845"/>
              <a:gd name="T10" fmla="*/ 600 w 3775"/>
              <a:gd name="T11" fmla="*/ 204 h 1845"/>
              <a:gd name="T12" fmla="*/ 661 w 3775"/>
              <a:gd name="T13" fmla="*/ 399 h 1845"/>
              <a:gd name="T14" fmla="*/ 840 w 3775"/>
              <a:gd name="T15" fmla="*/ 588 h 1845"/>
              <a:gd name="T16" fmla="*/ 868 w 3775"/>
              <a:gd name="T17" fmla="*/ 603 h 1845"/>
              <a:gd name="T18" fmla="*/ 897 w 3775"/>
              <a:gd name="T19" fmla="*/ 615 h 1845"/>
              <a:gd name="T20" fmla="*/ 1242 w 3775"/>
              <a:gd name="T21" fmla="*/ 664 h 1845"/>
              <a:gd name="T22" fmla="*/ 1390 w 3775"/>
              <a:gd name="T23" fmla="*/ 684 h 1845"/>
              <a:gd name="T24" fmla="*/ 1736 w 3775"/>
              <a:gd name="T25" fmla="*/ 788 h 1845"/>
              <a:gd name="T26" fmla="*/ 2361 w 3775"/>
              <a:gd name="T27" fmla="*/ 1357 h 1845"/>
              <a:gd name="T28" fmla="*/ 2658 w 3775"/>
              <a:gd name="T29" fmla="*/ 1656 h 1845"/>
              <a:gd name="T30" fmla="*/ 2773 w 3775"/>
              <a:gd name="T31" fmla="*/ 1677 h 1845"/>
              <a:gd name="T32" fmla="*/ 2790 w 3775"/>
              <a:gd name="T33" fmla="*/ 1668 h 1845"/>
              <a:gd name="T34" fmla="*/ 2806 w 3775"/>
              <a:gd name="T35" fmla="*/ 1617 h 1845"/>
              <a:gd name="T36" fmla="*/ 2735 w 3775"/>
              <a:gd name="T37" fmla="*/ 1421 h 1845"/>
              <a:gd name="T38" fmla="*/ 2684 w 3775"/>
              <a:gd name="T39" fmla="*/ 1255 h 1845"/>
              <a:gd name="T40" fmla="*/ 2717 w 3775"/>
              <a:gd name="T41" fmla="*/ 1194 h 1845"/>
              <a:gd name="T42" fmla="*/ 2730 w 3775"/>
              <a:gd name="T43" fmla="*/ 1189 h 1845"/>
              <a:gd name="T44" fmla="*/ 2827 w 3775"/>
              <a:gd name="T45" fmla="*/ 1191 h 1845"/>
              <a:gd name="T46" fmla="*/ 3306 w 3775"/>
              <a:gd name="T47" fmla="*/ 1369 h 1845"/>
              <a:gd name="T48" fmla="*/ 3699 w 3775"/>
              <a:gd name="T49" fmla="*/ 1693 h 1845"/>
              <a:gd name="T50" fmla="*/ 3694 w 3775"/>
              <a:gd name="T51" fmla="*/ 1696 h 1845"/>
              <a:gd name="T52" fmla="*/ 2988 w 3775"/>
              <a:gd name="T53" fmla="*/ 1248 h 1845"/>
              <a:gd name="T54" fmla="*/ 2906 w 3775"/>
              <a:gd name="T55" fmla="*/ 1225 h 1845"/>
              <a:gd name="T56" fmla="*/ 2824 w 3775"/>
              <a:gd name="T57" fmla="*/ 1207 h 1845"/>
              <a:gd name="T58" fmla="*/ 2738 w 3775"/>
              <a:gd name="T59" fmla="*/ 1204 h 1845"/>
              <a:gd name="T60" fmla="*/ 2729 w 3775"/>
              <a:gd name="T61" fmla="*/ 1207 h 1845"/>
              <a:gd name="T62" fmla="*/ 2701 w 3775"/>
              <a:gd name="T63" fmla="*/ 1255 h 1845"/>
              <a:gd name="T64" fmla="*/ 2751 w 3775"/>
              <a:gd name="T65" fmla="*/ 1414 h 1845"/>
              <a:gd name="T66" fmla="*/ 2823 w 3775"/>
              <a:gd name="T67" fmla="*/ 1616 h 1845"/>
              <a:gd name="T68" fmla="*/ 2799 w 3775"/>
              <a:gd name="T69" fmla="*/ 1681 h 1845"/>
              <a:gd name="T70" fmla="*/ 2779 w 3775"/>
              <a:gd name="T71" fmla="*/ 1692 h 1845"/>
              <a:gd name="T72" fmla="*/ 2650 w 3775"/>
              <a:gd name="T73" fmla="*/ 1670 h 1845"/>
              <a:gd name="T74" fmla="*/ 2351 w 3775"/>
              <a:gd name="T75" fmla="*/ 1365 h 1845"/>
              <a:gd name="T76" fmla="*/ 1881 w 3775"/>
              <a:gd name="T77" fmla="*/ 876 h 1845"/>
              <a:gd name="T78" fmla="*/ 1410 w 3775"/>
              <a:gd name="T79" fmla="*/ 694 h 1845"/>
              <a:gd name="T80" fmla="*/ 1326 w 3775"/>
              <a:gd name="T81" fmla="*/ 681 h 1845"/>
              <a:gd name="T82" fmla="*/ 986 w 3775"/>
              <a:gd name="T83" fmla="*/ 651 h 1845"/>
              <a:gd name="T84" fmla="*/ 882 w 3775"/>
              <a:gd name="T85" fmla="*/ 624 h 1845"/>
              <a:gd name="T86" fmla="*/ 852 w 3775"/>
              <a:gd name="T87" fmla="*/ 610 h 1845"/>
              <a:gd name="T88" fmla="*/ 824 w 3775"/>
              <a:gd name="T89" fmla="*/ 594 h 1845"/>
              <a:gd name="T90" fmla="*/ 610 w 3775"/>
              <a:gd name="T91" fmla="*/ 330 h 1845"/>
              <a:gd name="T92" fmla="*/ 594 w 3775"/>
              <a:gd name="T93" fmla="*/ 180 h 1845"/>
              <a:gd name="T94" fmla="*/ 642 w 3775"/>
              <a:gd name="T95" fmla="*/ 151 h 1845"/>
              <a:gd name="T96" fmla="*/ 656 w 3775"/>
              <a:gd name="T97" fmla="*/ 146 h 1845"/>
              <a:gd name="T98" fmla="*/ 663 w 3775"/>
              <a:gd name="T99" fmla="*/ 135 h 1845"/>
              <a:gd name="T100" fmla="*/ 584 w 3775"/>
              <a:gd name="T101" fmla="*/ 89 h 1845"/>
              <a:gd name="T102" fmla="*/ 0 w 3775"/>
              <a:gd name="T103" fmla="*/ 1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75" h="1845">
                <a:moveTo>
                  <a:pt x="0" y="10"/>
                </a:moveTo>
                <a:cubicBezTo>
                  <a:pt x="28" y="6"/>
                  <a:pt x="56" y="4"/>
                  <a:pt x="85" y="2"/>
                </a:cubicBezTo>
                <a:cubicBezTo>
                  <a:pt x="113" y="1"/>
                  <a:pt x="141" y="1"/>
                  <a:pt x="170" y="2"/>
                </a:cubicBezTo>
                <a:cubicBezTo>
                  <a:pt x="227" y="3"/>
                  <a:pt x="284" y="9"/>
                  <a:pt x="340" y="17"/>
                </a:cubicBezTo>
                <a:cubicBezTo>
                  <a:pt x="396" y="26"/>
                  <a:pt x="452" y="37"/>
                  <a:pt x="507" y="52"/>
                </a:cubicBezTo>
                <a:cubicBezTo>
                  <a:pt x="534" y="60"/>
                  <a:pt x="562" y="68"/>
                  <a:pt x="589" y="78"/>
                </a:cubicBezTo>
                <a:cubicBezTo>
                  <a:pt x="602" y="83"/>
                  <a:pt x="615" y="89"/>
                  <a:pt x="628" y="95"/>
                </a:cubicBezTo>
                <a:cubicBezTo>
                  <a:pt x="641" y="102"/>
                  <a:pt x="654" y="108"/>
                  <a:pt x="665" y="119"/>
                </a:cubicBezTo>
                <a:cubicBezTo>
                  <a:pt x="668" y="121"/>
                  <a:pt x="671" y="125"/>
                  <a:pt x="673" y="128"/>
                </a:cubicBezTo>
                <a:cubicBezTo>
                  <a:pt x="675" y="130"/>
                  <a:pt x="676" y="132"/>
                  <a:pt x="676" y="135"/>
                </a:cubicBezTo>
                <a:cubicBezTo>
                  <a:pt x="677" y="136"/>
                  <a:pt x="677" y="138"/>
                  <a:pt x="677" y="139"/>
                </a:cubicBezTo>
                <a:cubicBezTo>
                  <a:pt x="677" y="141"/>
                  <a:pt x="676" y="142"/>
                  <a:pt x="676" y="143"/>
                </a:cubicBezTo>
                <a:cubicBezTo>
                  <a:pt x="674" y="149"/>
                  <a:pt x="670" y="152"/>
                  <a:pt x="667" y="155"/>
                </a:cubicBezTo>
                <a:cubicBezTo>
                  <a:pt x="665" y="156"/>
                  <a:pt x="663" y="157"/>
                  <a:pt x="661" y="158"/>
                </a:cubicBezTo>
                <a:cubicBezTo>
                  <a:pt x="659" y="158"/>
                  <a:pt x="657" y="159"/>
                  <a:pt x="656" y="160"/>
                </a:cubicBezTo>
                <a:cubicBezTo>
                  <a:pt x="648" y="162"/>
                  <a:pt x="641" y="164"/>
                  <a:pt x="634" y="165"/>
                </a:cubicBezTo>
                <a:cubicBezTo>
                  <a:pt x="628" y="166"/>
                  <a:pt x="622" y="168"/>
                  <a:pt x="617" y="172"/>
                </a:cubicBezTo>
                <a:cubicBezTo>
                  <a:pt x="607" y="179"/>
                  <a:pt x="602" y="191"/>
                  <a:pt x="600" y="204"/>
                </a:cubicBezTo>
                <a:cubicBezTo>
                  <a:pt x="597" y="217"/>
                  <a:pt x="598" y="231"/>
                  <a:pt x="600" y="245"/>
                </a:cubicBezTo>
                <a:cubicBezTo>
                  <a:pt x="604" y="272"/>
                  <a:pt x="612" y="299"/>
                  <a:pt x="623" y="325"/>
                </a:cubicBezTo>
                <a:cubicBezTo>
                  <a:pt x="634" y="350"/>
                  <a:pt x="647" y="375"/>
                  <a:pt x="661" y="399"/>
                </a:cubicBezTo>
                <a:cubicBezTo>
                  <a:pt x="690" y="447"/>
                  <a:pt x="725" y="492"/>
                  <a:pt x="766" y="531"/>
                </a:cubicBezTo>
                <a:cubicBezTo>
                  <a:pt x="786" y="550"/>
                  <a:pt x="808" y="567"/>
                  <a:pt x="831" y="583"/>
                </a:cubicBezTo>
                <a:cubicBezTo>
                  <a:pt x="840" y="588"/>
                  <a:pt x="840" y="588"/>
                  <a:pt x="840" y="588"/>
                </a:cubicBezTo>
                <a:cubicBezTo>
                  <a:pt x="849" y="593"/>
                  <a:pt x="849" y="593"/>
                  <a:pt x="849" y="593"/>
                </a:cubicBezTo>
                <a:cubicBezTo>
                  <a:pt x="858" y="598"/>
                  <a:pt x="858" y="598"/>
                  <a:pt x="858" y="598"/>
                </a:cubicBezTo>
                <a:cubicBezTo>
                  <a:pt x="868" y="603"/>
                  <a:pt x="868" y="603"/>
                  <a:pt x="868" y="603"/>
                </a:cubicBezTo>
                <a:cubicBezTo>
                  <a:pt x="877" y="607"/>
                  <a:pt x="877" y="607"/>
                  <a:pt x="877" y="607"/>
                </a:cubicBezTo>
                <a:cubicBezTo>
                  <a:pt x="887" y="611"/>
                  <a:pt x="887" y="611"/>
                  <a:pt x="887" y="611"/>
                </a:cubicBezTo>
                <a:cubicBezTo>
                  <a:pt x="897" y="615"/>
                  <a:pt x="897" y="615"/>
                  <a:pt x="897" y="615"/>
                </a:cubicBezTo>
                <a:cubicBezTo>
                  <a:pt x="907" y="619"/>
                  <a:pt x="907" y="619"/>
                  <a:pt x="907" y="619"/>
                </a:cubicBezTo>
                <a:cubicBezTo>
                  <a:pt x="959" y="637"/>
                  <a:pt x="1016" y="644"/>
                  <a:pt x="1072" y="650"/>
                </a:cubicBezTo>
                <a:cubicBezTo>
                  <a:pt x="1128" y="655"/>
                  <a:pt x="1185" y="658"/>
                  <a:pt x="1242" y="664"/>
                </a:cubicBezTo>
                <a:cubicBezTo>
                  <a:pt x="1270" y="667"/>
                  <a:pt x="1298" y="670"/>
                  <a:pt x="1327" y="674"/>
                </a:cubicBezTo>
                <a:cubicBezTo>
                  <a:pt x="1341" y="676"/>
                  <a:pt x="1355" y="678"/>
                  <a:pt x="1369" y="680"/>
                </a:cubicBezTo>
                <a:cubicBezTo>
                  <a:pt x="1390" y="684"/>
                  <a:pt x="1390" y="684"/>
                  <a:pt x="1390" y="684"/>
                </a:cubicBezTo>
                <a:cubicBezTo>
                  <a:pt x="1411" y="687"/>
                  <a:pt x="1411" y="687"/>
                  <a:pt x="1411" y="687"/>
                </a:cubicBezTo>
                <a:cubicBezTo>
                  <a:pt x="1467" y="698"/>
                  <a:pt x="1522" y="711"/>
                  <a:pt x="1576" y="728"/>
                </a:cubicBezTo>
                <a:cubicBezTo>
                  <a:pt x="1631" y="745"/>
                  <a:pt x="1684" y="765"/>
                  <a:pt x="1736" y="788"/>
                </a:cubicBezTo>
                <a:cubicBezTo>
                  <a:pt x="1789" y="809"/>
                  <a:pt x="1838" y="838"/>
                  <a:pt x="1885" y="871"/>
                </a:cubicBezTo>
                <a:cubicBezTo>
                  <a:pt x="1977" y="938"/>
                  <a:pt x="2060" y="1017"/>
                  <a:pt x="2137" y="1100"/>
                </a:cubicBezTo>
                <a:cubicBezTo>
                  <a:pt x="2215" y="1183"/>
                  <a:pt x="2288" y="1270"/>
                  <a:pt x="2361" y="1357"/>
                </a:cubicBezTo>
                <a:cubicBezTo>
                  <a:pt x="2398" y="1401"/>
                  <a:pt x="2434" y="1444"/>
                  <a:pt x="2472" y="1486"/>
                </a:cubicBezTo>
                <a:cubicBezTo>
                  <a:pt x="2510" y="1528"/>
                  <a:pt x="2549" y="1569"/>
                  <a:pt x="2591" y="1606"/>
                </a:cubicBezTo>
                <a:cubicBezTo>
                  <a:pt x="2612" y="1625"/>
                  <a:pt x="2635" y="1642"/>
                  <a:pt x="2658" y="1656"/>
                </a:cubicBezTo>
                <a:cubicBezTo>
                  <a:pt x="2670" y="1663"/>
                  <a:pt x="2683" y="1669"/>
                  <a:pt x="2695" y="1674"/>
                </a:cubicBezTo>
                <a:cubicBezTo>
                  <a:pt x="2708" y="1679"/>
                  <a:pt x="2721" y="1682"/>
                  <a:pt x="2734" y="1683"/>
                </a:cubicBezTo>
                <a:cubicBezTo>
                  <a:pt x="2747" y="1684"/>
                  <a:pt x="2761" y="1682"/>
                  <a:pt x="2773" y="1677"/>
                </a:cubicBezTo>
                <a:cubicBezTo>
                  <a:pt x="2777" y="1675"/>
                  <a:pt x="2777" y="1675"/>
                  <a:pt x="2777" y="1675"/>
                </a:cubicBezTo>
                <a:cubicBezTo>
                  <a:pt x="2779" y="1674"/>
                  <a:pt x="2780" y="1673"/>
                  <a:pt x="2781" y="1673"/>
                </a:cubicBezTo>
                <a:cubicBezTo>
                  <a:pt x="2784" y="1671"/>
                  <a:pt x="2787" y="1669"/>
                  <a:pt x="2790" y="1668"/>
                </a:cubicBezTo>
                <a:cubicBezTo>
                  <a:pt x="2794" y="1664"/>
                  <a:pt x="2798" y="1660"/>
                  <a:pt x="2801" y="1655"/>
                </a:cubicBezTo>
                <a:cubicBezTo>
                  <a:pt x="2804" y="1649"/>
                  <a:pt x="2805" y="1643"/>
                  <a:pt x="2806" y="1637"/>
                </a:cubicBezTo>
                <a:cubicBezTo>
                  <a:pt x="2807" y="1631"/>
                  <a:pt x="2807" y="1624"/>
                  <a:pt x="2806" y="1617"/>
                </a:cubicBezTo>
                <a:cubicBezTo>
                  <a:pt x="2805" y="1604"/>
                  <a:pt x="2802" y="1591"/>
                  <a:pt x="2798" y="1577"/>
                </a:cubicBezTo>
                <a:cubicBezTo>
                  <a:pt x="2791" y="1551"/>
                  <a:pt x="2780" y="1524"/>
                  <a:pt x="2769" y="1498"/>
                </a:cubicBezTo>
                <a:cubicBezTo>
                  <a:pt x="2758" y="1472"/>
                  <a:pt x="2747" y="1447"/>
                  <a:pt x="2735" y="1421"/>
                </a:cubicBezTo>
                <a:cubicBezTo>
                  <a:pt x="2724" y="1394"/>
                  <a:pt x="2713" y="1368"/>
                  <a:pt x="2703" y="1341"/>
                </a:cubicBezTo>
                <a:cubicBezTo>
                  <a:pt x="2698" y="1328"/>
                  <a:pt x="2694" y="1314"/>
                  <a:pt x="2690" y="1300"/>
                </a:cubicBezTo>
                <a:cubicBezTo>
                  <a:pt x="2687" y="1285"/>
                  <a:pt x="2684" y="1271"/>
                  <a:pt x="2684" y="1255"/>
                </a:cubicBezTo>
                <a:cubicBezTo>
                  <a:pt x="2684" y="1248"/>
                  <a:pt x="2685" y="1240"/>
                  <a:pt x="2687" y="1232"/>
                </a:cubicBezTo>
                <a:cubicBezTo>
                  <a:pt x="2689" y="1224"/>
                  <a:pt x="2693" y="1217"/>
                  <a:pt x="2698" y="1210"/>
                </a:cubicBezTo>
                <a:cubicBezTo>
                  <a:pt x="2703" y="1203"/>
                  <a:pt x="2710" y="1198"/>
                  <a:pt x="2717" y="1194"/>
                </a:cubicBezTo>
                <a:cubicBezTo>
                  <a:pt x="2722" y="1192"/>
                  <a:pt x="2722" y="1192"/>
                  <a:pt x="2722" y="1192"/>
                </a:cubicBezTo>
                <a:cubicBezTo>
                  <a:pt x="2724" y="1191"/>
                  <a:pt x="2726" y="1190"/>
                  <a:pt x="2728" y="1190"/>
                </a:cubicBezTo>
                <a:cubicBezTo>
                  <a:pt x="2730" y="1189"/>
                  <a:pt x="2730" y="1189"/>
                  <a:pt x="2730" y="1189"/>
                </a:cubicBezTo>
                <a:cubicBezTo>
                  <a:pt x="2733" y="1188"/>
                  <a:pt x="2733" y="1188"/>
                  <a:pt x="2733" y="1188"/>
                </a:cubicBezTo>
                <a:cubicBezTo>
                  <a:pt x="2739" y="1187"/>
                  <a:pt x="2739" y="1187"/>
                  <a:pt x="2739" y="1187"/>
                </a:cubicBezTo>
                <a:cubicBezTo>
                  <a:pt x="2769" y="1181"/>
                  <a:pt x="2799" y="1186"/>
                  <a:pt x="2827" y="1191"/>
                </a:cubicBezTo>
                <a:cubicBezTo>
                  <a:pt x="2883" y="1201"/>
                  <a:pt x="2938" y="1216"/>
                  <a:pt x="2992" y="1234"/>
                </a:cubicBezTo>
                <a:cubicBezTo>
                  <a:pt x="3047" y="1251"/>
                  <a:pt x="3100" y="1272"/>
                  <a:pt x="3152" y="1294"/>
                </a:cubicBezTo>
                <a:cubicBezTo>
                  <a:pt x="3204" y="1317"/>
                  <a:pt x="3256" y="1342"/>
                  <a:pt x="3306" y="1369"/>
                </a:cubicBezTo>
                <a:cubicBezTo>
                  <a:pt x="3356" y="1397"/>
                  <a:pt x="3404" y="1427"/>
                  <a:pt x="3451" y="1459"/>
                </a:cubicBezTo>
                <a:cubicBezTo>
                  <a:pt x="3498" y="1492"/>
                  <a:pt x="3543" y="1527"/>
                  <a:pt x="3585" y="1565"/>
                </a:cubicBezTo>
                <a:cubicBezTo>
                  <a:pt x="3627" y="1604"/>
                  <a:pt x="3666" y="1646"/>
                  <a:pt x="3699" y="1693"/>
                </a:cubicBezTo>
                <a:cubicBezTo>
                  <a:pt x="3731" y="1739"/>
                  <a:pt x="3758" y="1790"/>
                  <a:pt x="3775" y="1845"/>
                </a:cubicBezTo>
                <a:cubicBezTo>
                  <a:pt x="3773" y="1845"/>
                  <a:pt x="3773" y="1845"/>
                  <a:pt x="3773" y="1845"/>
                </a:cubicBezTo>
                <a:cubicBezTo>
                  <a:pt x="3756" y="1791"/>
                  <a:pt x="3728" y="1741"/>
                  <a:pt x="3694" y="1696"/>
                </a:cubicBezTo>
                <a:cubicBezTo>
                  <a:pt x="3661" y="1650"/>
                  <a:pt x="3621" y="1609"/>
                  <a:pt x="3579" y="1571"/>
                </a:cubicBezTo>
                <a:cubicBezTo>
                  <a:pt x="3495" y="1496"/>
                  <a:pt x="3399" y="1434"/>
                  <a:pt x="3300" y="1380"/>
                </a:cubicBezTo>
                <a:cubicBezTo>
                  <a:pt x="3200" y="1327"/>
                  <a:pt x="3095" y="1282"/>
                  <a:pt x="2988" y="1248"/>
                </a:cubicBezTo>
                <a:cubicBezTo>
                  <a:pt x="2967" y="1242"/>
                  <a:pt x="2967" y="1242"/>
                  <a:pt x="2967" y="1242"/>
                </a:cubicBezTo>
                <a:cubicBezTo>
                  <a:pt x="2961" y="1240"/>
                  <a:pt x="2954" y="1238"/>
                  <a:pt x="2947" y="1236"/>
                </a:cubicBezTo>
                <a:cubicBezTo>
                  <a:pt x="2934" y="1232"/>
                  <a:pt x="2920" y="1228"/>
                  <a:pt x="2906" y="1225"/>
                </a:cubicBezTo>
                <a:cubicBezTo>
                  <a:pt x="2899" y="1223"/>
                  <a:pt x="2893" y="1221"/>
                  <a:pt x="2886" y="1220"/>
                </a:cubicBezTo>
                <a:cubicBezTo>
                  <a:pt x="2879" y="1218"/>
                  <a:pt x="2872" y="1216"/>
                  <a:pt x="2865" y="1215"/>
                </a:cubicBezTo>
                <a:cubicBezTo>
                  <a:pt x="2851" y="1212"/>
                  <a:pt x="2838" y="1209"/>
                  <a:pt x="2824" y="1207"/>
                </a:cubicBezTo>
                <a:cubicBezTo>
                  <a:pt x="2810" y="1204"/>
                  <a:pt x="2796" y="1202"/>
                  <a:pt x="2782" y="1201"/>
                </a:cubicBezTo>
                <a:cubicBezTo>
                  <a:pt x="2769" y="1200"/>
                  <a:pt x="2755" y="1200"/>
                  <a:pt x="2742" y="1203"/>
                </a:cubicBezTo>
                <a:cubicBezTo>
                  <a:pt x="2738" y="1204"/>
                  <a:pt x="2738" y="1204"/>
                  <a:pt x="2738" y="1204"/>
                </a:cubicBezTo>
                <a:cubicBezTo>
                  <a:pt x="2735" y="1205"/>
                  <a:pt x="2735" y="1205"/>
                  <a:pt x="2735" y="1205"/>
                </a:cubicBezTo>
                <a:cubicBezTo>
                  <a:pt x="2733" y="1206"/>
                  <a:pt x="2733" y="1206"/>
                  <a:pt x="2733" y="1206"/>
                </a:cubicBezTo>
                <a:cubicBezTo>
                  <a:pt x="2729" y="1207"/>
                  <a:pt x="2729" y="1207"/>
                  <a:pt x="2729" y="1207"/>
                </a:cubicBezTo>
                <a:cubicBezTo>
                  <a:pt x="2725" y="1209"/>
                  <a:pt x="2725" y="1209"/>
                  <a:pt x="2725" y="1209"/>
                </a:cubicBezTo>
                <a:cubicBezTo>
                  <a:pt x="2719" y="1212"/>
                  <a:pt x="2715" y="1216"/>
                  <a:pt x="2711" y="1220"/>
                </a:cubicBezTo>
                <a:cubicBezTo>
                  <a:pt x="2704" y="1230"/>
                  <a:pt x="2701" y="1242"/>
                  <a:pt x="2701" y="1255"/>
                </a:cubicBezTo>
                <a:cubicBezTo>
                  <a:pt x="2701" y="1269"/>
                  <a:pt x="2704" y="1282"/>
                  <a:pt x="2707" y="1296"/>
                </a:cubicBezTo>
                <a:cubicBezTo>
                  <a:pt x="2710" y="1309"/>
                  <a:pt x="2714" y="1322"/>
                  <a:pt x="2719" y="1335"/>
                </a:cubicBezTo>
                <a:cubicBezTo>
                  <a:pt x="2728" y="1362"/>
                  <a:pt x="2740" y="1388"/>
                  <a:pt x="2751" y="1414"/>
                </a:cubicBezTo>
                <a:cubicBezTo>
                  <a:pt x="2762" y="1440"/>
                  <a:pt x="2774" y="1465"/>
                  <a:pt x="2785" y="1492"/>
                </a:cubicBezTo>
                <a:cubicBezTo>
                  <a:pt x="2796" y="1518"/>
                  <a:pt x="2807" y="1545"/>
                  <a:pt x="2815" y="1573"/>
                </a:cubicBezTo>
                <a:cubicBezTo>
                  <a:pt x="2818" y="1587"/>
                  <a:pt x="2822" y="1601"/>
                  <a:pt x="2823" y="1616"/>
                </a:cubicBezTo>
                <a:cubicBezTo>
                  <a:pt x="2823" y="1624"/>
                  <a:pt x="2823" y="1631"/>
                  <a:pt x="2822" y="1639"/>
                </a:cubicBezTo>
                <a:cubicBezTo>
                  <a:pt x="2821" y="1647"/>
                  <a:pt x="2819" y="1655"/>
                  <a:pt x="2815" y="1662"/>
                </a:cubicBezTo>
                <a:cubicBezTo>
                  <a:pt x="2812" y="1669"/>
                  <a:pt x="2806" y="1676"/>
                  <a:pt x="2799" y="1681"/>
                </a:cubicBezTo>
                <a:cubicBezTo>
                  <a:pt x="2796" y="1683"/>
                  <a:pt x="2792" y="1685"/>
                  <a:pt x="2789" y="1687"/>
                </a:cubicBezTo>
                <a:cubicBezTo>
                  <a:pt x="2787" y="1688"/>
                  <a:pt x="2786" y="1689"/>
                  <a:pt x="2784" y="1689"/>
                </a:cubicBezTo>
                <a:cubicBezTo>
                  <a:pt x="2779" y="1692"/>
                  <a:pt x="2779" y="1692"/>
                  <a:pt x="2779" y="1692"/>
                </a:cubicBezTo>
                <a:cubicBezTo>
                  <a:pt x="2764" y="1697"/>
                  <a:pt x="2749" y="1700"/>
                  <a:pt x="2734" y="1699"/>
                </a:cubicBezTo>
                <a:cubicBezTo>
                  <a:pt x="2718" y="1698"/>
                  <a:pt x="2704" y="1694"/>
                  <a:pt x="2690" y="1689"/>
                </a:cubicBezTo>
                <a:cubicBezTo>
                  <a:pt x="2676" y="1684"/>
                  <a:pt x="2663" y="1677"/>
                  <a:pt x="2650" y="1670"/>
                </a:cubicBezTo>
                <a:cubicBezTo>
                  <a:pt x="2626" y="1654"/>
                  <a:pt x="2603" y="1636"/>
                  <a:pt x="2581" y="1618"/>
                </a:cubicBezTo>
                <a:cubicBezTo>
                  <a:pt x="2538" y="1580"/>
                  <a:pt x="2499" y="1538"/>
                  <a:pt x="2462" y="1495"/>
                </a:cubicBezTo>
                <a:cubicBezTo>
                  <a:pt x="2424" y="1453"/>
                  <a:pt x="2388" y="1409"/>
                  <a:pt x="2351" y="1365"/>
                </a:cubicBezTo>
                <a:cubicBezTo>
                  <a:pt x="2279" y="1278"/>
                  <a:pt x="2207" y="1190"/>
                  <a:pt x="2131" y="1106"/>
                </a:cubicBezTo>
                <a:cubicBezTo>
                  <a:pt x="2092" y="1064"/>
                  <a:pt x="2053" y="1024"/>
                  <a:pt x="2012" y="985"/>
                </a:cubicBezTo>
                <a:cubicBezTo>
                  <a:pt x="1971" y="946"/>
                  <a:pt x="1928" y="909"/>
                  <a:pt x="1881" y="876"/>
                </a:cubicBezTo>
                <a:cubicBezTo>
                  <a:pt x="1835" y="843"/>
                  <a:pt x="1786" y="814"/>
                  <a:pt x="1734" y="792"/>
                </a:cubicBezTo>
                <a:cubicBezTo>
                  <a:pt x="1682" y="769"/>
                  <a:pt x="1629" y="750"/>
                  <a:pt x="1575" y="733"/>
                </a:cubicBezTo>
                <a:cubicBezTo>
                  <a:pt x="1521" y="717"/>
                  <a:pt x="1465" y="704"/>
                  <a:pt x="1410" y="694"/>
                </a:cubicBezTo>
                <a:cubicBezTo>
                  <a:pt x="1389" y="690"/>
                  <a:pt x="1389" y="690"/>
                  <a:pt x="1389" y="690"/>
                </a:cubicBezTo>
                <a:cubicBezTo>
                  <a:pt x="1368" y="687"/>
                  <a:pt x="1368" y="687"/>
                  <a:pt x="1368" y="687"/>
                </a:cubicBezTo>
                <a:cubicBezTo>
                  <a:pt x="1354" y="685"/>
                  <a:pt x="1340" y="683"/>
                  <a:pt x="1326" y="681"/>
                </a:cubicBezTo>
                <a:cubicBezTo>
                  <a:pt x="1297" y="678"/>
                  <a:pt x="1269" y="675"/>
                  <a:pt x="1241" y="673"/>
                </a:cubicBezTo>
                <a:cubicBezTo>
                  <a:pt x="1184" y="668"/>
                  <a:pt x="1128" y="665"/>
                  <a:pt x="1071" y="661"/>
                </a:cubicBezTo>
                <a:cubicBezTo>
                  <a:pt x="1043" y="658"/>
                  <a:pt x="1014" y="655"/>
                  <a:pt x="986" y="651"/>
                </a:cubicBezTo>
                <a:cubicBezTo>
                  <a:pt x="958" y="646"/>
                  <a:pt x="930" y="640"/>
                  <a:pt x="902" y="631"/>
                </a:cubicBezTo>
                <a:cubicBezTo>
                  <a:pt x="892" y="628"/>
                  <a:pt x="892" y="628"/>
                  <a:pt x="892" y="628"/>
                </a:cubicBezTo>
                <a:cubicBezTo>
                  <a:pt x="889" y="626"/>
                  <a:pt x="885" y="625"/>
                  <a:pt x="882" y="624"/>
                </a:cubicBezTo>
                <a:cubicBezTo>
                  <a:pt x="872" y="620"/>
                  <a:pt x="872" y="620"/>
                  <a:pt x="872" y="620"/>
                </a:cubicBezTo>
                <a:cubicBezTo>
                  <a:pt x="862" y="615"/>
                  <a:pt x="862" y="615"/>
                  <a:pt x="862" y="615"/>
                </a:cubicBezTo>
                <a:cubicBezTo>
                  <a:pt x="852" y="610"/>
                  <a:pt x="852" y="610"/>
                  <a:pt x="852" y="610"/>
                </a:cubicBezTo>
                <a:cubicBezTo>
                  <a:pt x="843" y="605"/>
                  <a:pt x="843" y="605"/>
                  <a:pt x="843" y="605"/>
                </a:cubicBezTo>
                <a:cubicBezTo>
                  <a:pt x="833" y="600"/>
                  <a:pt x="833" y="600"/>
                  <a:pt x="833" y="600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00" y="579"/>
                  <a:pt x="777" y="561"/>
                  <a:pt x="756" y="541"/>
                </a:cubicBezTo>
                <a:cubicBezTo>
                  <a:pt x="714" y="501"/>
                  <a:pt x="678" y="456"/>
                  <a:pt x="649" y="407"/>
                </a:cubicBezTo>
                <a:cubicBezTo>
                  <a:pt x="634" y="382"/>
                  <a:pt x="621" y="356"/>
                  <a:pt x="610" y="330"/>
                </a:cubicBezTo>
                <a:cubicBezTo>
                  <a:pt x="600" y="303"/>
                  <a:pt x="591" y="275"/>
                  <a:pt x="587" y="246"/>
                </a:cubicBezTo>
                <a:cubicBezTo>
                  <a:pt x="585" y="232"/>
                  <a:pt x="584" y="217"/>
                  <a:pt x="587" y="202"/>
                </a:cubicBezTo>
                <a:cubicBezTo>
                  <a:pt x="588" y="194"/>
                  <a:pt x="590" y="187"/>
                  <a:pt x="594" y="180"/>
                </a:cubicBezTo>
                <a:cubicBezTo>
                  <a:pt x="598" y="173"/>
                  <a:pt x="603" y="166"/>
                  <a:pt x="610" y="162"/>
                </a:cubicBezTo>
                <a:cubicBezTo>
                  <a:pt x="616" y="157"/>
                  <a:pt x="624" y="154"/>
                  <a:pt x="632" y="153"/>
                </a:cubicBezTo>
                <a:cubicBezTo>
                  <a:pt x="635" y="152"/>
                  <a:pt x="639" y="151"/>
                  <a:pt x="642" y="151"/>
                </a:cubicBezTo>
                <a:cubicBezTo>
                  <a:pt x="647" y="149"/>
                  <a:pt x="647" y="149"/>
                  <a:pt x="647" y="149"/>
                </a:cubicBezTo>
                <a:cubicBezTo>
                  <a:pt x="652" y="148"/>
                  <a:pt x="652" y="148"/>
                  <a:pt x="652" y="148"/>
                </a:cubicBezTo>
                <a:cubicBezTo>
                  <a:pt x="656" y="146"/>
                  <a:pt x="656" y="146"/>
                  <a:pt x="656" y="146"/>
                </a:cubicBezTo>
                <a:cubicBezTo>
                  <a:pt x="657" y="146"/>
                  <a:pt x="659" y="145"/>
                  <a:pt x="660" y="144"/>
                </a:cubicBezTo>
                <a:cubicBezTo>
                  <a:pt x="662" y="143"/>
                  <a:pt x="664" y="141"/>
                  <a:pt x="664" y="140"/>
                </a:cubicBezTo>
                <a:cubicBezTo>
                  <a:pt x="664" y="139"/>
                  <a:pt x="664" y="137"/>
                  <a:pt x="663" y="135"/>
                </a:cubicBezTo>
                <a:cubicBezTo>
                  <a:pt x="661" y="132"/>
                  <a:pt x="659" y="130"/>
                  <a:pt x="657" y="128"/>
                </a:cubicBezTo>
                <a:cubicBezTo>
                  <a:pt x="648" y="119"/>
                  <a:pt x="635" y="112"/>
                  <a:pt x="623" y="106"/>
                </a:cubicBezTo>
                <a:cubicBezTo>
                  <a:pt x="610" y="100"/>
                  <a:pt x="597" y="94"/>
                  <a:pt x="584" y="89"/>
                </a:cubicBezTo>
                <a:cubicBezTo>
                  <a:pt x="558" y="79"/>
                  <a:pt x="531" y="70"/>
                  <a:pt x="504" y="62"/>
                </a:cubicBezTo>
                <a:cubicBezTo>
                  <a:pt x="450" y="47"/>
                  <a:pt x="394" y="35"/>
                  <a:pt x="339" y="25"/>
                </a:cubicBezTo>
                <a:cubicBezTo>
                  <a:pt x="227" y="7"/>
                  <a:pt x="113" y="0"/>
                  <a:pt x="0" y="11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75547" y="2593458"/>
            <a:ext cx="5603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dirty="0">
                <a:solidFill>
                  <a:srgbClr val="5F787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THANKS.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5586" y="3731353"/>
            <a:ext cx="6041457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 designer can use default text to simulate what text would look like. A designer can use default text to simulate what text would look like.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03110" y="4564071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5F787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42A5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76974" y="4589441"/>
            <a:ext cx="1620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就要整整齐齐队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4702" y="2917431"/>
            <a:ext cx="2040436" cy="2040434"/>
            <a:chOff x="690822" y="2870804"/>
            <a:chExt cx="2598632" cy="2598630"/>
          </a:xfrm>
        </p:grpSpPr>
        <p:sp>
          <p:nvSpPr>
            <p:cNvPr id="10" name="椭圆 9"/>
            <p:cNvSpPr/>
            <p:nvPr/>
          </p:nvSpPr>
          <p:spPr>
            <a:xfrm>
              <a:off x="690822" y="2870804"/>
              <a:ext cx="2598632" cy="2598630"/>
            </a:xfrm>
            <a:prstGeom prst="ellipse">
              <a:avLst/>
            </a:prstGeom>
            <a:solidFill>
              <a:srgbClr val="5F7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85759" y="3346761"/>
              <a:ext cx="6270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01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513084" y="3874958"/>
              <a:ext cx="954107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访客</a:t>
              </a:r>
              <a:endPara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526589" y="4517353"/>
              <a:ext cx="927099" cy="5879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Visitors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745120" y="850982"/>
            <a:ext cx="10718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alpha val="3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PARTICIPANTS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  <a:alpha val="30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3" name="PA_文本框 2"/>
          <p:cNvSpPr txBox="1"/>
          <p:nvPr>
            <p:custDataLst>
              <p:tags r:id="rId1"/>
            </p:custDataLst>
          </p:nvPr>
        </p:nvSpPr>
        <p:spPr>
          <a:xfrm>
            <a:off x="4163220" y="1347771"/>
            <a:ext cx="3734328" cy="100501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5F787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确定参与者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62582" y="2917431"/>
            <a:ext cx="2040436" cy="2040434"/>
            <a:chOff x="690822" y="2870804"/>
            <a:chExt cx="2598632" cy="2598630"/>
          </a:xfrm>
        </p:grpSpPr>
        <p:sp>
          <p:nvSpPr>
            <p:cNvPr id="17" name="椭圆 16"/>
            <p:cNvSpPr/>
            <p:nvPr/>
          </p:nvSpPr>
          <p:spPr>
            <a:xfrm>
              <a:off x="690822" y="2870804"/>
              <a:ext cx="2598632" cy="2598630"/>
            </a:xfrm>
            <a:prstGeom prst="ellipse">
              <a:avLst/>
            </a:prstGeom>
            <a:solidFill>
              <a:srgbClr val="5F7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99983" y="3346762"/>
              <a:ext cx="798648" cy="66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02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92613" y="3874958"/>
              <a:ext cx="2195055" cy="705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普通用户</a:t>
              </a:r>
              <a:endPara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235059" y="4517353"/>
              <a:ext cx="1510161" cy="5879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Normal Users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996547" y="2917431"/>
            <a:ext cx="2108269" cy="2040434"/>
            <a:chOff x="647629" y="2870804"/>
            <a:chExt cx="2685022" cy="2598630"/>
          </a:xfrm>
        </p:grpSpPr>
        <p:sp>
          <p:nvSpPr>
            <p:cNvPr id="37" name="椭圆 36"/>
            <p:cNvSpPr/>
            <p:nvPr/>
          </p:nvSpPr>
          <p:spPr>
            <a:xfrm>
              <a:off x="690822" y="2870804"/>
              <a:ext cx="2598632" cy="2598630"/>
            </a:xfrm>
            <a:prstGeom prst="ellipse">
              <a:avLst/>
            </a:prstGeom>
            <a:solidFill>
              <a:srgbClr val="5F7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599983" y="3346762"/>
              <a:ext cx="798648" cy="66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03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7629" y="3874958"/>
              <a:ext cx="2685022" cy="705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已认证用户</a:t>
              </a:r>
              <a:endPara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13352" y="4517353"/>
              <a:ext cx="1953583" cy="352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Certification Users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498342" y="2917431"/>
            <a:ext cx="2040436" cy="2040434"/>
            <a:chOff x="690822" y="2870804"/>
            <a:chExt cx="2598632" cy="2598630"/>
          </a:xfrm>
        </p:grpSpPr>
        <p:sp>
          <p:nvSpPr>
            <p:cNvPr id="42" name="椭圆 41"/>
            <p:cNvSpPr/>
            <p:nvPr/>
          </p:nvSpPr>
          <p:spPr>
            <a:xfrm>
              <a:off x="690822" y="2870804"/>
              <a:ext cx="2598632" cy="2598630"/>
            </a:xfrm>
            <a:prstGeom prst="ellipse">
              <a:avLst/>
            </a:prstGeom>
            <a:solidFill>
              <a:srgbClr val="5F7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99983" y="3346762"/>
              <a:ext cx="798648" cy="66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04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137594" y="3874958"/>
              <a:ext cx="1705087" cy="705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管理员</a:t>
              </a:r>
              <a:endPara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407364" y="4517353"/>
              <a:ext cx="1165552" cy="5879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Managers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966222" y="2917431"/>
            <a:ext cx="2040436" cy="2040434"/>
            <a:chOff x="690822" y="2870804"/>
            <a:chExt cx="2598632" cy="2598630"/>
          </a:xfrm>
        </p:grpSpPr>
        <p:sp>
          <p:nvSpPr>
            <p:cNvPr id="47" name="椭圆 46"/>
            <p:cNvSpPr/>
            <p:nvPr/>
          </p:nvSpPr>
          <p:spPr>
            <a:xfrm>
              <a:off x="690822" y="2870804"/>
              <a:ext cx="2598632" cy="2598630"/>
            </a:xfrm>
            <a:prstGeom prst="ellipse">
              <a:avLst/>
            </a:prstGeom>
            <a:solidFill>
              <a:srgbClr val="5F7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599983" y="3346762"/>
              <a:ext cx="798648" cy="66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05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382578" y="3874958"/>
              <a:ext cx="1215120" cy="705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0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时间</a:t>
              </a:r>
              <a:endPara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642873" y="4517353"/>
              <a:ext cx="694530" cy="352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Time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13086" y="1302559"/>
            <a:ext cx="1911435" cy="2788074"/>
            <a:chOff x="915635" y="1745948"/>
            <a:chExt cx="2256861" cy="3291922"/>
          </a:xfrm>
        </p:grpSpPr>
        <p:sp>
          <p:nvSpPr>
            <p:cNvPr id="25" name="任意多边形 24"/>
            <p:cNvSpPr/>
            <p:nvPr/>
          </p:nvSpPr>
          <p:spPr>
            <a:xfrm>
              <a:off x="1102987" y="1745948"/>
              <a:ext cx="1882158" cy="2271966"/>
            </a:xfrm>
            <a:custGeom>
              <a:avLst/>
              <a:gdLst>
                <a:gd name="connsiteX0" fmla="*/ 941079 w 1882158"/>
                <a:gd name="connsiteY0" fmla="*/ 0 h 2271966"/>
                <a:gd name="connsiteX1" fmla="*/ 1606522 w 1882158"/>
                <a:gd name="connsiteY1" fmla="*/ 275636 h 2271966"/>
                <a:gd name="connsiteX2" fmla="*/ 1606522 w 1882158"/>
                <a:gd name="connsiteY2" fmla="*/ 1606522 h 2271966"/>
                <a:gd name="connsiteX3" fmla="*/ 941079 w 1882158"/>
                <a:gd name="connsiteY3" fmla="*/ 2271966 h 2271966"/>
                <a:gd name="connsiteX4" fmla="*/ 275636 w 1882158"/>
                <a:gd name="connsiteY4" fmla="*/ 1606522 h 2271966"/>
                <a:gd name="connsiteX5" fmla="*/ 275636 w 1882158"/>
                <a:gd name="connsiteY5" fmla="*/ 275636 h 2271966"/>
                <a:gd name="connsiteX6" fmla="*/ 941079 w 1882158"/>
                <a:gd name="connsiteY6" fmla="*/ 0 h 2271966"/>
                <a:gd name="connsiteX7" fmla="*/ 950815 w 1882158"/>
                <a:gd name="connsiteY7" fmla="*/ 260652 h 2271966"/>
                <a:gd name="connsiteX8" fmla="*/ 260556 w 1882158"/>
                <a:gd name="connsiteY8" fmla="*/ 950911 h 2271966"/>
                <a:gd name="connsiteX9" fmla="*/ 950815 w 1882158"/>
                <a:gd name="connsiteY9" fmla="*/ 1641170 h 2271966"/>
                <a:gd name="connsiteX10" fmla="*/ 1641074 w 1882158"/>
                <a:gd name="connsiteY10" fmla="*/ 950911 h 2271966"/>
                <a:gd name="connsiteX11" fmla="*/ 950815 w 1882158"/>
                <a:gd name="connsiteY11" fmla="*/ 260652 h 227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82158" h="2271966">
                  <a:moveTo>
                    <a:pt x="941079" y="0"/>
                  </a:moveTo>
                  <a:cubicBezTo>
                    <a:pt x="1181922" y="0"/>
                    <a:pt x="1422765" y="91878"/>
                    <a:pt x="1606522" y="275636"/>
                  </a:cubicBezTo>
                  <a:cubicBezTo>
                    <a:pt x="1974037" y="643150"/>
                    <a:pt x="1974037" y="1239008"/>
                    <a:pt x="1606522" y="1606522"/>
                  </a:cubicBezTo>
                  <a:lnTo>
                    <a:pt x="941079" y="2271966"/>
                  </a:lnTo>
                  <a:lnTo>
                    <a:pt x="275636" y="1606522"/>
                  </a:lnTo>
                  <a:cubicBezTo>
                    <a:pt x="-91879" y="1239008"/>
                    <a:pt x="-91879" y="643150"/>
                    <a:pt x="275636" y="275636"/>
                  </a:cubicBezTo>
                  <a:cubicBezTo>
                    <a:pt x="459393" y="91878"/>
                    <a:pt x="700236" y="0"/>
                    <a:pt x="941079" y="0"/>
                  </a:cubicBezTo>
                  <a:close/>
                  <a:moveTo>
                    <a:pt x="950815" y="260652"/>
                  </a:moveTo>
                  <a:cubicBezTo>
                    <a:pt x="569595" y="260652"/>
                    <a:pt x="260556" y="569691"/>
                    <a:pt x="260556" y="950911"/>
                  </a:cubicBezTo>
                  <a:cubicBezTo>
                    <a:pt x="260556" y="1332131"/>
                    <a:pt x="569595" y="1641170"/>
                    <a:pt x="950815" y="1641170"/>
                  </a:cubicBezTo>
                  <a:cubicBezTo>
                    <a:pt x="1332035" y="1641170"/>
                    <a:pt x="1641074" y="1332131"/>
                    <a:pt x="1641074" y="950911"/>
                  </a:cubicBezTo>
                  <a:cubicBezTo>
                    <a:pt x="1641074" y="569691"/>
                    <a:pt x="1332035" y="260652"/>
                    <a:pt x="950815" y="260652"/>
                  </a:cubicBezTo>
                  <a:close/>
                </a:path>
              </a:pathLst>
            </a:custGeom>
            <a:solidFill>
              <a:srgbClr val="CEB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Group 45"/>
            <p:cNvGrpSpPr/>
            <p:nvPr/>
          </p:nvGrpSpPr>
          <p:grpSpPr>
            <a:xfrm>
              <a:off x="1835283" y="2405072"/>
              <a:ext cx="422624" cy="621635"/>
              <a:chOff x="9209088" y="5059363"/>
              <a:chExt cx="300038" cy="441324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7" name="Freeform 412"/>
              <p:cNvSpPr/>
              <p:nvPr/>
            </p:nvSpPr>
            <p:spPr bwMode="auto">
              <a:xfrm>
                <a:off x="9313863" y="5059363"/>
                <a:ext cx="90488" cy="90487"/>
              </a:xfrm>
              <a:custGeom>
                <a:avLst/>
                <a:gdLst>
                  <a:gd name="T0" fmla="*/ 343 w 686"/>
                  <a:gd name="T1" fmla="*/ 0 h 686"/>
                  <a:gd name="T2" fmla="*/ 390 w 686"/>
                  <a:gd name="T3" fmla="*/ 3 h 686"/>
                  <a:gd name="T4" fmla="*/ 435 w 686"/>
                  <a:gd name="T5" fmla="*/ 12 h 686"/>
                  <a:gd name="T6" fmla="*/ 477 w 686"/>
                  <a:gd name="T7" fmla="*/ 27 h 686"/>
                  <a:gd name="T8" fmla="*/ 517 w 686"/>
                  <a:gd name="T9" fmla="*/ 46 h 686"/>
                  <a:gd name="T10" fmla="*/ 553 w 686"/>
                  <a:gd name="T11" fmla="*/ 71 h 686"/>
                  <a:gd name="T12" fmla="*/ 586 w 686"/>
                  <a:gd name="T13" fmla="*/ 100 h 686"/>
                  <a:gd name="T14" fmla="*/ 615 w 686"/>
                  <a:gd name="T15" fmla="*/ 133 h 686"/>
                  <a:gd name="T16" fmla="*/ 640 w 686"/>
                  <a:gd name="T17" fmla="*/ 169 h 686"/>
                  <a:gd name="T18" fmla="*/ 659 w 686"/>
                  <a:gd name="T19" fmla="*/ 209 h 686"/>
                  <a:gd name="T20" fmla="*/ 674 w 686"/>
                  <a:gd name="T21" fmla="*/ 251 h 686"/>
                  <a:gd name="T22" fmla="*/ 683 w 686"/>
                  <a:gd name="T23" fmla="*/ 296 h 686"/>
                  <a:gd name="T24" fmla="*/ 686 w 686"/>
                  <a:gd name="T25" fmla="*/ 342 h 686"/>
                  <a:gd name="T26" fmla="*/ 683 w 686"/>
                  <a:gd name="T27" fmla="*/ 389 h 686"/>
                  <a:gd name="T28" fmla="*/ 674 w 686"/>
                  <a:gd name="T29" fmla="*/ 434 h 686"/>
                  <a:gd name="T30" fmla="*/ 659 w 686"/>
                  <a:gd name="T31" fmla="*/ 476 h 686"/>
                  <a:gd name="T32" fmla="*/ 640 w 686"/>
                  <a:gd name="T33" fmla="*/ 516 h 686"/>
                  <a:gd name="T34" fmla="*/ 615 w 686"/>
                  <a:gd name="T35" fmla="*/ 552 h 686"/>
                  <a:gd name="T36" fmla="*/ 586 w 686"/>
                  <a:gd name="T37" fmla="*/ 585 h 686"/>
                  <a:gd name="T38" fmla="*/ 553 w 686"/>
                  <a:gd name="T39" fmla="*/ 614 h 686"/>
                  <a:gd name="T40" fmla="*/ 517 w 686"/>
                  <a:gd name="T41" fmla="*/ 639 h 686"/>
                  <a:gd name="T42" fmla="*/ 477 w 686"/>
                  <a:gd name="T43" fmla="*/ 659 h 686"/>
                  <a:gd name="T44" fmla="*/ 435 w 686"/>
                  <a:gd name="T45" fmla="*/ 674 h 686"/>
                  <a:gd name="T46" fmla="*/ 390 w 686"/>
                  <a:gd name="T47" fmla="*/ 682 h 686"/>
                  <a:gd name="T48" fmla="*/ 343 w 686"/>
                  <a:gd name="T49" fmla="*/ 686 h 686"/>
                  <a:gd name="T50" fmla="*/ 296 w 686"/>
                  <a:gd name="T51" fmla="*/ 682 h 686"/>
                  <a:gd name="T52" fmla="*/ 252 w 686"/>
                  <a:gd name="T53" fmla="*/ 674 h 686"/>
                  <a:gd name="T54" fmla="*/ 210 w 686"/>
                  <a:gd name="T55" fmla="*/ 659 h 686"/>
                  <a:gd name="T56" fmla="*/ 170 w 686"/>
                  <a:gd name="T57" fmla="*/ 639 h 686"/>
                  <a:gd name="T58" fmla="*/ 134 w 686"/>
                  <a:gd name="T59" fmla="*/ 614 h 686"/>
                  <a:gd name="T60" fmla="*/ 101 w 686"/>
                  <a:gd name="T61" fmla="*/ 585 h 686"/>
                  <a:gd name="T62" fmla="*/ 72 w 686"/>
                  <a:gd name="T63" fmla="*/ 552 h 686"/>
                  <a:gd name="T64" fmla="*/ 48 w 686"/>
                  <a:gd name="T65" fmla="*/ 516 h 686"/>
                  <a:gd name="T66" fmla="*/ 27 w 686"/>
                  <a:gd name="T67" fmla="*/ 476 h 686"/>
                  <a:gd name="T68" fmla="*/ 13 w 686"/>
                  <a:gd name="T69" fmla="*/ 434 h 686"/>
                  <a:gd name="T70" fmla="*/ 4 w 686"/>
                  <a:gd name="T71" fmla="*/ 389 h 686"/>
                  <a:gd name="T72" fmla="*/ 0 w 686"/>
                  <a:gd name="T73" fmla="*/ 342 h 686"/>
                  <a:gd name="T74" fmla="*/ 4 w 686"/>
                  <a:gd name="T75" fmla="*/ 296 h 686"/>
                  <a:gd name="T76" fmla="*/ 13 w 686"/>
                  <a:gd name="T77" fmla="*/ 251 h 686"/>
                  <a:gd name="T78" fmla="*/ 27 w 686"/>
                  <a:gd name="T79" fmla="*/ 209 h 686"/>
                  <a:gd name="T80" fmla="*/ 48 w 686"/>
                  <a:gd name="T81" fmla="*/ 169 h 686"/>
                  <a:gd name="T82" fmla="*/ 72 w 686"/>
                  <a:gd name="T83" fmla="*/ 133 h 686"/>
                  <a:gd name="T84" fmla="*/ 101 w 686"/>
                  <a:gd name="T85" fmla="*/ 100 h 686"/>
                  <a:gd name="T86" fmla="*/ 134 w 686"/>
                  <a:gd name="T87" fmla="*/ 71 h 686"/>
                  <a:gd name="T88" fmla="*/ 170 w 686"/>
                  <a:gd name="T89" fmla="*/ 46 h 686"/>
                  <a:gd name="T90" fmla="*/ 210 w 686"/>
                  <a:gd name="T91" fmla="*/ 27 h 686"/>
                  <a:gd name="T92" fmla="*/ 252 w 686"/>
                  <a:gd name="T93" fmla="*/ 12 h 686"/>
                  <a:gd name="T94" fmla="*/ 296 w 686"/>
                  <a:gd name="T95" fmla="*/ 3 h 686"/>
                  <a:gd name="T96" fmla="*/ 343 w 686"/>
                  <a:gd name="T9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86" h="686">
                    <a:moveTo>
                      <a:pt x="343" y="0"/>
                    </a:moveTo>
                    <a:lnTo>
                      <a:pt x="390" y="3"/>
                    </a:lnTo>
                    <a:lnTo>
                      <a:pt x="435" y="12"/>
                    </a:lnTo>
                    <a:lnTo>
                      <a:pt x="477" y="27"/>
                    </a:lnTo>
                    <a:lnTo>
                      <a:pt x="517" y="46"/>
                    </a:lnTo>
                    <a:lnTo>
                      <a:pt x="553" y="71"/>
                    </a:lnTo>
                    <a:lnTo>
                      <a:pt x="586" y="100"/>
                    </a:lnTo>
                    <a:lnTo>
                      <a:pt x="615" y="133"/>
                    </a:lnTo>
                    <a:lnTo>
                      <a:pt x="640" y="169"/>
                    </a:lnTo>
                    <a:lnTo>
                      <a:pt x="659" y="209"/>
                    </a:lnTo>
                    <a:lnTo>
                      <a:pt x="674" y="251"/>
                    </a:lnTo>
                    <a:lnTo>
                      <a:pt x="683" y="296"/>
                    </a:lnTo>
                    <a:lnTo>
                      <a:pt x="686" y="342"/>
                    </a:lnTo>
                    <a:lnTo>
                      <a:pt x="683" y="389"/>
                    </a:lnTo>
                    <a:lnTo>
                      <a:pt x="674" y="434"/>
                    </a:lnTo>
                    <a:lnTo>
                      <a:pt x="659" y="476"/>
                    </a:lnTo>
                    <a:lnTo>
                      <a:pt x="640" y="516"/>
                    </a:lnTo>
                    <a:lnTo>
                      <a:pt x="615" y="552"/>
                    </a:lnTo>
                    <a:lnTo>
                      <a:pt x="586" y="585"/>
                    </a:lnTo>
                    <a:lnTo>
                      <a:pt x="553" y="614"/>
                    </a:lnTo>
                    <a:lnTo>
                      <a:pt x="517" y="639"/>
                    </a:lnTo>
                    <a:lnTo>
                      <a:pt x="477" y="659"/>
                    </a:lnTo>
                    <a:lnTo>
                      <a:pt x="435" y="674"/>
                    </a:lnTo>
                    <a:lnTo>
                      <a:pt x="390" y="682"/>
                    </a:lnTo>
                    <a:lnTo>
                      <a:pt x="343" y="686"/>
                    </a:lnTo>
                    <a:lnTo>
                      <a:pt x="296" y="682"/>
                    </a:lnTo>
                    <a:lnTo>
                      <a:pt x="252" y="674"/>
                    </a:lnTo>
                    <a:lnTo>
                      <a:pt x="210" y="659"/>
                    </a:lnTo>
                    <a:lnTo>
                      <a:pt x="170" y="639"/>
                    </a:lnTo>
                    <a:lnTo>
                      <a:pt x="134" y="614"/>
                    </a:lnTo>
                    <a:lnTo>
                      <a:pt x="101" y="585"/>
                    </a:lnTo>
                    <a:lnTo>
                      <a:pt x="72" y="552"/>
                    </a:lnTo>
                    <a:lnTo>
                      <a:pt x="48" y="516"/>
                    </a:lnTo>
                    <a:lnTo>
                      <a:pt x="27" y="476"/>
                    </a:lnTo>
                    <a:lnTo>
                      <a:pt x="13" y="434"/>
                    </a:lnTo>
                    <a:lnTo>
                      <a:pt x="4" y="389"/>
                    </a:lnTo>
                    <a:lnTo>
                      <a:pt x="0" y="342"/>
                    </a:lnTo>
                    <a:lnTo>
                      <a:pt x="4" y="296"/>
                    </a:lnTo>
                    <a:lnTo>
                      <a:pt x="13" y="251"/>
                    </a:lnTo>
                    <a:lnTo>
                      <a:pt x="27" y="209"/>
                    </a:lnTo>
                    <a:lnTo>
                      <a:pt x="48" y="169"/>
                    </a:lnTo>
                    <a:lnTo>
                      <a:pt x="72" y="133"/>
                    </a:lnTo>
                    <a:lnTo>
                      <a:pt x="101" y="100"/>
                    </a:lnTo>
                    <a:lnTo>
                      <a:pt x="134" y="71"/>
                    </a:lnTo>
                    <a:lnTo>
                      <a:pt x="170" y="46"/>
                    </a:lnTo>
                    <a:lnTo>
                      <a:pt x="210" y="27"/>
                    </a:lnTo>
                    <a:lnTo>
                      <a:pt x="252" y="12"/>
                    </a:lnTo>
                    <a:lnTo>
                      <a:pt x="296" y="3"/>
                    </a:lnTo>
                    <a:lnTo>
                      <a:pt x="3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inpin heiti" charset="-122"/>
                </a:endParaRPr>
              </a:p>
            </p:txBody>
          </p:sp>
          <p:sp>
            <p:nvSpPr>
              <p:cNvPr id="8" name="Freeform 413"/>
              <p:cNvSpPr/>
              <p:nvPr/>
            </p:nvSpPr>
            <p:spPr bwMode="auto">
              <a:xfrm>
                <a:off x="9288463" y="5156200"/>
                <a:ext cx="141288" cy="344487"/>
              </a:xfrm>
              <a:custGeom>
                <a:avLst/>
                <a:gdLst>
                  <a:gd name="T0" fmla="*/ 925 w 1073"/>
                  <a:gd name="T1" fmla="*/ 1 h 2605"/>
                  <a:gd name="T2" fmla="*/ 982 w 1073"/>
                  <a:gd name="T3" fmla="*/ 12 h 2605"/>
                  <a:gd name="T4" fmla="*/ 1029 w 1073"/>
                  <a:gd name="T5" fmla="*/ 45 h 2605"/>
                  <a:gd name="T6" fmla="*/ 1061 w 1073"/>
                  <a:gd name="T7" fmla="*/ 91 h 2605"/>
                  <a:gd name="T8" fmla="*/ 1073 w 1073"/>
                  <a:gd name="T9" fmla="*/ 149 h 2605"/>
                  <a:gd name="T10" fmla="*/ 1069 w 1073"/>
                  <a:gd name="T11" fmla="*/ 1419 h 2605"/>
                  <a:gd name="T12" fmla="*/ 1048 w 1073"/>
                  <a:gd name="T13" fmla="*/ 1472 h 2605"/>
                  <a:gd name="T14" fmla="*/ 1007 w 1073"/>
                  <a:gd name="T15" fmla="*/ 1512 h 2605"/>
                  <a:gd name="T16" fmla="*/ 954 w 1073"/>
                  <a:gd name="T17" fmla="*/ 1535 h 2605"/>
                  <a:gd name="T18" fmla="*/ 900 w 1073"/>
                  <a:gd name="T19" fmla="*/ 1536 h 2605"/>
                  <a:gd name="T20" fmla="*/ 854 w 1073"/>
                  <a:gd name="T21" fmla="*/ 1520 h 2605"/>
                  <a:gd name="T22" fmla="*/ 835 w 1073"/>
                  <a:gd name="T23" fmla="*/ 2456 h 2605"/>
                  <a:gd name="T24" fmla="*/ 824 w 1073"/>
                  <a:gd name="T25" fmla="*/ 2515 h 2605"/>
                  <a:gd name="T26" fmla="*/ 792 w 1073"/>
                  <a:gd name="T27" fmla="*/ 2561 h 2605"/>
                  <a:gd name="T28" fmla="*/ 744 w 1073"/>
                  <a:gd name="T29" fmla="*/ 2593 h 2605"/>
                  <a:gd name="T30" fmla="*/ 687 w 1073"/>
                  <a:gd name="T31" fmla="*/ 2605 h 2605"/>
                  <a:gd name="T32" fmla="*/ 629 w 1073"/>
                  <a:gd name="T33" fmla="*/ 2593 h 2605"/>
                  <a:gd name="T34" fmla="*/ 582 w 1073"/>
                  <a:gd name="T35" fmla="*/ 2561 h 2605"/>
                  <a:gd name="T36" fmla="*/ 551 w 1073"/>
                  <a:gd name="T37" fmla="*/ 2515 h 2605"/>
                  <a:gd name="T38" fmla="*/ 539 w 1073"/>
                  <a:gd name="T39" fmla="*/ 2456 h 2605"/>
                  <a:gd name="T40" fmla="*/ 532 w 1073"/>
                  <a:gd name="T41" fmla="*/ 2486 h 2605"/>
                  <a:gd name="T42" fmla="*/ 509 w 1073"/>
                  <a:gd name="T43" fmla="*/ 2539 h 2605"/>
                  <a:gd name="T44" fmla="*/ 469 w 1073"/>
                  <a:gd name="T45" fmla="*/ 2579 h 2605"/>
                  <a:gd name="T46" fmla="*/ 416 w 1073"/>
                  <a:gd name="T47" fmla="*/ 2602 h 2605"/>
                  <a:gd name="T48" fmla="*/ 357 w 1073"/>
                  <a:gd name="T49" fmla="*/ 2602 h 2605"/>
                  <a:gd name="T50" fmla="*/ 304 w 1073"/>
                  <a:gd name="T51" fmla="*/ 2579 h 2605"/>
                  <a:gd name="T52" fmla="*/ 263 w 1073"/>
                  <a:gd name="T53" fmla="*/ 2539 h 2605"/>
                  <a:gd name="T54" fmla="*/ 241 w 1073"/>
                  <a:gd name="T55" fmla="*/ 2486 h 2605"/>
                  <a:gd name="T56" fmla="*/ 238 w 1073"/>
                  <a:gd name="T57" fmla="*/ 1507 h 2605"/>
                  <a:gd name="T58" fmla="*/ 197 w 1073"/>
                  <a:gd name="T59" fmla="*/ 1530 h 2605"/>
                  <a:gd name="T60" fmla="*/ 148 w 1073"/>
                  <a:gd name="T61" fmla="*/ 1538 h 2605"/>
                  <a:gd name="T62" fmla="*/ 91 w 1073"/>
                  <a:gd name="T63" fmla="*/ 1526 h 2605"/>
                  <a:gd name="T64" fmla="*/ 43 w 1073"/>
                  <a:gd name="T65" fmla="*/ 1495 h 2605"/>
                  <a:gd name="T66" fmla="*/ 12 w 1073"/>
                  <a:gd name="T67" fmla="*/ 1447 h 2605"/>
                  <a:gd name="T68" fmla="*/ 0 w 1073"/>
                  <a:gd name="T69" fmla="*/ 1389 h 2605"/>
                  <a:gd name="T70" fmla="*/ 3 w 1073"/>
                  <a:gd name="T71" fmla="*/ 119 h 2605"/>
                  <a:gd name="T72" fmla="*/ 25 w 1073"/>
                  <a:gd name="T73" fmla="*/ 67 h 2605"/>
                  <a:gd name="T74" fmla="*/ 64 w 1073"/>
                  <a:gd name="T75" fmla="*/ 27 h 2605"/>
                  <a:gd name="T76" fmla="*/ 116 w 1073"/>
                  <a:gd name="T77" fmla="*/ 5 h 2605"/>
                  <a:gd name="T78" fmla="*/ 145 w 1073"/>
                  <a:gd name="T79" fmla="*/ 0 h 2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73" h="2605">
                    <a:moveTo>
                      <a:pt x="145" y="0"/>
                    </a:moveTo>
                    <a:lnTo>
                      <a:pt x="925" y="1"/>
                    </a:lnTo>
                    <a:lnTo>
                      <a:pt x="954" y="4"/>
                    </a:lnTo>
                    <a:lnTo>
                      <a:pt x="982" y="12"/>
                    </a:lnTo>
                    <a:lnTo>
                      <a:pt x="1007" y="26"/>
                    </a:lnTo>
                    <a:lnTo>
                      <a:pt x="1029" y="45"/>
                    </a:lnTo>
                    <a:lnTo>
                      <a:pt x="1048" y="66"/>
                    </a:lnTo>
                    <a:lnTo>
                      <a:pt x="1061" y="91"/>
                    </a:lnTo>
                    <a:lnTo>
                      <a:pt x="1069" y="119"/>
                    </a:lnTo>
                    <a:lnTo>
                      <a:pt x="1073" y="149"/>
                    </a:lnTo>
                    <a:lnTo>
                      <a:pt x="1073" y="1389"/>
                    </a:lnTo>
                    <a:lnTo>
                      <a:pt x="1069" y="1419"/>
                    </a:lnTo>
                    <a:lnTo>
                      <a:pt x="1061" y="1447"/>
                    </a:lnTo>
                    <a:lnTo>
                      <a:pt x="1048" y="1472"/>
                    </a:lnTo>
                    <a:lnTo>
                      <a:pt x="1029" y="1495"/>
                    </a:lnTo>
                    <a:lnTo>
                      <a:pt x="1007" y="1512"/>
                    </a:lnTo>
                    <a:lnTo>
                      <a:pt x="982" y="1526"/>
                    </a:lnTo>
                    <a:lnTo>
                      <a:pt x="954" y="1535"/>
                    </a:lnTo>
                    <a:lnTo>
                      <a:pt x="925" y="1538"/>
                    </a:lnTo>
                    <a:lnTo>
                      <a:pt x="900" y="1536"/>
                    </a:lnTo>
                    <a:lnTo>
                      <a:pt x="876" y="1530"/>
                    </a:lnTo>
                    <a:lnTo>
                      <a:pt x="854" y="1520"/>
                    </a:lnTo>
                    <a:lnTo>
                      <a:pt x="835" y="1508"/>
                    </a:lnTo>
                    <a:lnTo>
                      <a:pt x="835" y="2456"/>
                    </a:lnTo>
                    <a:lnTo>
                      <a:pt x="833" y="2486"/>
                    </a:lnTo>
                    <a:lnTo>
                      <a:pt x="824" y="2515"/>
                    </a:lnTo>
                    <a:lnTo>
                      <a:pt x="810" y="2539"/>
                    </a:lnTo>
                    <a:lnTo>
                      <a:pt x="792" y="2561"/>
                    </a:lnTo>
                    <a:lnTo>
                      <a:pt x="770" y="2579"/>
                    </a:lnTo>
                    <a:lnTo>
                      <a:pt x="744" y="2593"/>
                    </a:lnTo>
                    <a:lnTo>
                      <a:pt x="717" y="2602"/>
                    </a:lnTo>
                    <a:lnTo>
                      <a:pt x="687" y="2605"/>
                    </a:lnTo>
                    <a:lnTo>
                      <a:pt x="657" y="2602"/>
                    </a:lnTo>
                    <a:lnTo>
                      <a:pt x="629" y="2593"/>
                    </a:lnTo>
                    <a:lnTo>
                      <a:pt x="604" y="2579"/>
                    </a:lnTo>
                    <a:lnTo>
                      <a:pt x="582" y="2561"/>
                    </a:lnTo>
                    <a:lnTo>
                      <a:pt x="564" y="2539"/>
                    </a:lnTo>
                    <a:lnTo>
                      <a:pt x="551" y="2515"/>
                    </a:lnTo>
                    <a:lnTo>
                      <a:pt x="542" y="2486"/>
                    </a:lnTo>
                    <a:lnTo>
                      <a:pt x="539" y="2456"/>
                    </a:lnTo>
                    <a:lnTo>
                      <a:pt x="535" y="2456"/>
                    </a:lnTo>
                    <a:lnTo>
                      <a:pt x="532" y="2486"/>
                    </a:lnTo>
                    <a:lnTo>
                      <a:pt x="523" y="2515"/>
                    </a:lnTo>
                    <a:lnTo>
                      <a:pt x="509" y="2539"/>
                    </a:lnTo>
                    <a:lnTo>
                      <a:pt x="492" y="2561"/>
                    </a:lnTo>
                    <a:lnTo>
                      <a:pt x="469" y="2579"/>
                    </a:lnTo>
                    <a:lnTo>
                      <a:pt x="444" y="2593"/>
                    </a:lnTo>
                    <a:lnTo>
                      <a:pt x="416" y="2602"/>
                    </a:lnTo>
                    <a:lnTo>
                      <a:pt x="386" y="2605"/>
                    </a:lnTo>
                    <a:lnTo>
                      <a:pt x="357" y="2602"/>
                    </a:lnTo>
                    <a:lnTo>
                      <a:pt x="328" y="2593"/>
                    </a:lnTo>
                    <a:lnTo>
                      <a:pt x="304" y="2579"/>
                    </a:lnTo>
                    <a:lnTo>
                      <a:pt x="281" y="2561"/>
                    </a:lnTo>
                    <a:lnTo>
                      <a:pt x="263" y="2539"/>
                    </a:lnTo>
                    <a:lnTo>
                      <a:pt x="250" y="2515"/>
                    </a:lnTo>
                    <a:lnTo>
                      <a:pt x="241" y="2486"/>
                    </a:lnTo>
                    <a:lnTo>
                      <a:pt x="238" y="2456"/>
                    </a:lnTo>
                    <a:lnTo>
                      <a:pt x="238" y="1507"/>
                    </a:lnTo>
                    <a:lnTo>
                      <a:pt x="218" y="1520"/>
                    </a:lnTo>
                    <a:lnTo>
                      <a:pt x="197" y="1530"/>
                    </a:lnTo>
                    <a:lnTo>
                      <a:pt x="173" y="1536"/>
                    </a:lnTo>
                    <a:lnTo>
                      <a:pt x="148" y="1538"/>
                    </a:lnTo>
                    <a:lnTo>
                      <a:pt x="119" y="1535"/>
                    </a:lnTo>
                    <a:lnTo>
                      <a:pt x="91" y="1526"/>
                    </a:lnTo>
                    <a:lnTo>
                      <a:pt x="66" y="1512"/>
                    </a:lnTo>
                    <a:lnTo>
                      <a:pt x="43" y="1495"/>
                    </a:lnTo>
                    <a:lnTo>
                      <a:pt x="25" y="1472"/>
                    </a:lnTo>
                    <a:lnTo>
                      <a:pt x="12" y="1447"/>
                    </a:lnTo>
                    <a:lnTo>
                      <a:pt x="3" y="1419"/>
                    </a:lnTo>
                    <a:lnTo>
                      <a:pt x="0" y="1389"/>
                    </a:lnTo>
                    <a:lnTo>
                      <a:pt x="0" y="149"/>
                    </a:lnTo>
                    <a:lnTo>
                      <a:pt x="3" y="119"/>
                    </a:lnTo>
                    <a:lnTo>
                      <a:pt x="11" y="92"/>
                    </a:lnTo>
                    <a:lnTo>
                      <a:pt x="25" y="67"/>
                    </a:lnTo>
                    <a:lnTo>
                      <a:pt x="42" y="46"/>
                    </a:lnTo>
                    <a:lnTo>
                      <a:pt x="64" y="27"/>
                    </a:lnTo>
                    <a:lnTo>
                      <a:pt x="89" y="13"/>
                    </a:lnTo>
                    <a:lnTo>
                      <a:pt x="116" y="5"/>
                    </a:lnTo>
                    <a:lnTo>
                      <a:pt x="145" y="1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inpin heiti" charset="-122"/>
                </a:endParaRPr>
              </a:p>
            </p:txBody>
          </p:sp>
          <p:sp>
            <p:nvSpPr>
              <p:cNvPr id="9" name="Freeform 414"/>
              <p:cNvSpPr/>
              <p:nvPr/>
            </p:nvSpPr>
            <p:spPr bwMode="auto">
              <a:xfrm>
                <a:off x="9232901" y="5059363"/>
                <a:ext cx="74613" cy="82550"/>
              </a:xfrm>
              <a:custGeom>
                <a:avLst/>
                <a:gdLst>
                  <a:gd name="T0" fmla="*/ 314 w 565"/>
                  <a:gd name="T1" fmla="*/ 0 h 629"/>
                  <a:gd name="T2" fmla="*/ 358 w 565"/>
                  <a:gd name="T3" fmla="*/ 3 h 629"/>
                  <a:gd name="T4" fmla="*/ 400 w 565"/>
                  <a:gd name="T5" fmla="*/ 12 h 629"/>
                  <a:gd name="T6" fmla="*/ 439 w 565"/>
                  <a:gd name="T7" fmla="*/ 25 h 629"/>
                  <a:gd name="T8" fmla="*/ 474 w 565"/>
                  <a:gd name="T9" fmla="*/ 44 h 629"/>
                  <a:gd name="T10" fmla="*/ 508 w 565"/>
                  <a:gd name="T11" fmla="*/ 67 h 629"/>
                  <a:gd name="T12" fmla="*/ 538 w 565"/>
                  <a:gd name="T13" fmla="*/ 94 h 629"/>
                  <a:gd name="T14" fmla="*/ 565 w 565"/>
                  <a:gd name="T15" fmla="*/ 125 h 629"/>
                  <a:gd name="T16" fmla="*/ 545 w 565"/>
                  <a:gd name="T17" fmla="*/ 165 h 629"/>
                  <a:gd name="T18" fmla="*/ 528 w 565"/>
                  <a:gd name="T19" fmla="*/ 206 h 629"/>
                  <a:gd name="T20" fmla="*/ 516 w 565"/>
                  <a:gd name="T21" fmla="*/ 250 h 629"/>
                  <a:gd name="T22" fmla="*/ 509 w 565"/>
                  <a:gd name="T23" fmla="*/ 296 h 629"/>
                  <a:gd name="T24" fmla="*/ 507 w 565"/>
                  <a:gd name="T25" fmla="*/ 342 h 629"/>
                  <a:gd name="T26" fmla="*/ 509 w 565"/>
                  <a:gd name="T27" fmla="*/ 391 h 629"/>
                  <a:gd name="T28" fmla="*/ 518 w 565"/>
                  <a:gd name="T29" fmla="*/ 437 h 629"/>
                  <a:gd name="T30" fmla="*/ 530 w 565"/>
                  <a:gd name="T31" fmla="*/ 483 h 629"/>
                  <a:gd name="T32" fmla="*/ 548 w 565"/>
                  <a:gd name="T33" fmla="*/ 525 h 629"/>
                  <a:gd name="T34" fmla="*/ 518 w 565"/>
                  <a:gd name="T35" fmla="*/ 555 h 629"/>
                  <a:gd name="T36" fmla="*/ 483 w 565"/>
                  <a:gd name="T37" fmla="*/ 581 h 629"/>
                  <a:gd name="T38" fmla="*/ 445 w 565"/>
                  <a:gd name="T39" fmla="*/ 601 h 629"/>
                  <a:gd name="T40" fmla="*/ 404 w 565"/>
                  <a:gd name="T41" fmla="*/ 616 h 629"/>
                  <a:gd name="T42" fmla="*/ 361 w 565"/>
                  <a:gd name="T43" fmla="*/ 626 h 629"/>
                  <a:gd name="T44" fmla="*/ 314 w 565"/>
                  <a:gd name="T45" fmla="*/ 629 h 629"/>
                  <a:gd name="T46" fmla="*/ 272 w 565"/>
                  <a:gd name="T47" fmla="*/ 627 h 629"/>
                  <a:gd name="T48" fmla="*/ 231 w 565"/>
                  <a:gd name="T49" fmla="*/ 619 h 629"/>
                  <a:gd name="T50" fmla="*/ 192 w 565"/>
                  <a:gd name="T51" fmla="*/ 605 h 629"/>
                  <a:gd name="T52" fmla="*/ 156 w 565"/>
                  <a:gd name="T53" fmla="*/ 587 h 629"/>
                  <a:gd name="T54" fmla="*/ 122 w 565"/>
                  <a:gd name="T55" fmla="*/ 565 h 629"/>
                  <a:gd name="T56" fmla="*/ 92 w 565"/>
                  <a:gd name="T57" fmla="*/ 538 h 629"/>
                  <a:gd name="T58" fmla="*/ 66 w 565"/>
                  <a:gd name="T59" fmla="*/ 507 h 629"/>
                  <a:gd name="T60" fmla="*/ 43 w 565"/>
                  <a:gd name="T61" fmla="*/ 474 h 629"/>
                  <a:gd name="T62" fmla="*/ 25 w 565"/>
                  <a:gd name="T63" fmla="*/ 437 h 629"/>
                  <a:gd name="T64" fmla="*/ 11 w 565"/>
                  <a:gd name="T65" fmla="*/ 398 h 629"/>
                  <a:gd name="T66" fmla="*/ 2 w 565"/>
                  <a:gd name="T67" fmla="*/ 357 h 629"/>
                  <a:gd name="T68" fmla="*/ 0 w 565"/>
                  <a:gd name="T69" fmla="*/ 315 h 629"/>
                  <a:gd name="T70" fmla="*/ 3 w 565"/>
                  <a:gd name="T71" fmla="*/ 269 h 629"/>
                  <a:gd name="T72" fmla="*/ 13 w 565"/>
                  <a:gd name="T73" fmla="*/ 223 h 629"/>
                  <a:gd name="T74" fmla="*/ 29 w 565"/>
                  <a:gd name="T75" fmla="*/ 182 h 629"/>
                  <a:gd name="T76" fmla="*/ 51 w 565"/>
                  <a:gd name="T77" fmla="*/ 143 h 629"/>
                  <a:gd name="T78" fmla="*/ 77 w 565"/>
                  <a:gd name="T79" fmla="*/ 108 h 629"/>
                  <a:gd name="T80" fmla="*/ 108 w 565"/>
                  <a:gd name="T81" fmla="*/ 76 h 629"/>
                  <a:gd name="T82" fmla="*/ 144 w 565"/>
                  <a:gd name="T83" fmla="*/ 51 h 629"/>
                  <a:gd name="T84" fmla="*/ 183 w 565"/>
                  <a:gd name="T85" fmla="*/ 29 h 629"/>
                  <a:gd name="T86" fmla="*/ 224 w 565"/>
                  <a:gd name="T87" fmla="*/ 13 h 629"/>
                  <a:gd name="T88" fmla="*/ 268 w 565"/>
                  <a:gd name="T89" fmla="*/ 3 h 629"/>
                  <a:gd name="T90" fmla="*/ 314 w 565"/>
                  <a:gd name="T91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5" h="629">
                    <a:moveTo>
                      <a:pt x="314" y="0"/>
                    </a:moveTo>
                    <a:lnTo>
                      <a:pt x="358" y="3"/>
                    </a:lnTo>
                    <a:lnTo>
                      <a:pt x="400" y="12"/>
                    </a:lnTo>
                    <a:lnTo>
                      <a:pt x="439" y="25"/>
                    </a:lnTo>
                    <a:lnTo>
                      <a:pt x="474" y="44"/>
                    </a:lnTo>
                    <a:lnTo>
                      <a:pt x="508" y="67"/>
                    </a:lnTo>
                    <a:lnTo>
                      <a:pt x="538" y="94"/>
                    </a:lnTo>
                    <a:lnTo>
                      <a:pt x="565" y="125"/>
                    </a:lnTo>
                    <a:lnTo>
                      <a:pt x="545" y="165"/>
                    </a:lnTo>
                    <a:lnTo>
                      <a:pt x="528" y="206"/>
                    </a:lnTo>
                    <a:lnTo>
                      <a:pt x="516" y="250"/>
                    </a:lnTo>
                    <a:lnTo>
                      <a:pt x="509" y="296"/>
                    </a:lnTo>
                    <a:lnTo>
                      <a:pt x="507" y="342"/>
                    </a:lnTo>
                    <a:lnTo>
                      <a:pt x="509" y="391"/>
                    </a:lnTo>
                    <a:lnTo>
                      <a:pt x="518" y="437"/>
                    </a:lnTo>
                    <a:lnTo>
                      <a:pt x="530" y="483"/>
                    </a:lnTo>
                    <a:lnTo>
                      <a:pt x="548" y="525"/>
                    </a:lnTo>
                    <a:lnTo>
                      <a:pt x="518" y="555"/>
                    </a:lnTo>
                    <a:lnTo>
                      <a:pt x="483" y="581"/>
                    </a:lnTo>
                    <a:lnTo>
                      <a:pt x="445" y="601"/>
                    </a:lnTo>
                    <a:lnTo>
                      <a:pt x="404" y="616"/>
                    </a:lnTo>
                    <a:lnTo>
                      <a:pt x="361" y="626"/>
                    </a:lnTo>
                    <a:lnTo>
                      <a:pt x="314" y="629"/>
                    </a:lnTo>
                    <a:lnTo>
                      <a:pt x="272" y="627"/>
                    </a:lnTo>
                    <a:lnTo>
                      <a:pt x="231" y="619"/>
                    </a:lnTo>
                    <a:lnTo>
                      <a:pt x="192" y="605"/>
                    </a:lnTo>
                    <a:lnTo>
                      <a:pt x="156" y="587"/>
                    </a:lnTo>
                    <a:lnTo>
                      <a:pt x="122" y="565"/>
                    </a:lnTo>
                    <a:lnTo>
                      <a:pt x="92" y="538"/>
                    </a:lnTo>
                    <a:lnTo>
                      <a:pt x="66" y="507"/>
                    </a:lnTo>
                    <a:lnTo>
                      <a:pt x="43" y="474"/>
                    </a:lnTo>
                    <a:lnTo>
                      <a:pt x="25" y="437"/>
                    </a:lnTo>
                    <a:lnTo>
                      <a:pt x="11" y="398"/>
                    </a:lnTo>
                    <a:lnTo>
                      <a:pt x="2" y="357"/>
                    </a:lnTo>
                    <a:lnTo>
                      <a:pt x="0" y="315"/>
                    </a:lnTo>
                    <a:lnTo>
                      <a:pt x="3" y="269"/>
                    </a:lnTo>
                    <a:lnTo>
                      <a:pt x="13" y="223"/>
                    </a:lnTo>
                    <a:lnTo>
                      <a:pt x="29" y="182"/>
                    </a:lnTo>
                    <a:lnTo>
                      <a:pt x="51" y="143"/>
                    </a:lnTo>
                    <a:lnTo>
                      <a:pt x="77" y="108"/>
                    </a:lnTo>
                    <a:lnTo>
                      <a:pt x="108" y="76"/>
                    </a:lnTo>
                    <a:lnTo>
                      <a:pt x="144" y="51"/>
                    </a:lnTo>
                    <a:lnTo>
                      <a:pt x="183" y="29"/>
                    </a:lnTo>
                    <a:lnTo>
                      <a:pt x="224" y="13"/>
                    </a:lnTo>
                    <a:lnTo>
                      <a:pt x="268" y="3"/>
                    </a:lnTo>
                    <a:lnTo>
                      <a:pt x="3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inpin heiti" charset="-122"/>
                </a:endParaRPr>
              </a:p>
            </p:txBody>
          </p:sp>
          <p:sp>
            <p:nvSpPr>
              <p:cNvPr id="10" name="Freeform 415"/>
              <p:cNvSpPr/>
              <p:nvPr/>
            </p:nvSpPr>
            <p:spPr bwMode="auto">
              <a:xfrm>
                <a:off x="9209088" y="5148263"/>
                <a:ext cx="96838" cy="317500"/>
              </a:xfrm>
              <a:custGeom>
                <a:avLst/>
                <a:gdLst>
                  <a:gd name="T0" fmla="*/ 373 w 729"/>
                  <a:gd name="T1" fmla="*/ 0 h 2394"/>
                  <a:gd name="T2" fmla="*/ 510 w 729"/>
                  <a:gd name="T3" fmla="*/ 0 h 2394"/>
                  <a:gd name="T4" fmla="*/ 600 w 729"/>
                  <a:gd name="T5" fmla="*/ 0 h 2394"/>
                  <a:gd name="T6" fmla="*/ 550 w 729"/>
                  <a:gd name="T7" fmla="*/ 46 h 2394"/>
                  <a:gd name="T8" fmla="*/ 513 w 729"/>
                  <a:gd name="T9" fmla="*/ 105 h 2394"/>
                  <a:gd name="T10" fmla="*/ 494 w 729"/>
                  <a:gd name="T11" fmla="*/ 172 h 2394"/>
                  <a:gd name="T12" fmla="*/ 490 w 729"/>
                  <a:gd name="T13" fmla="*/ 1448 h 2394"/>
                  <a:gd name="T14" fmla="*/ 502 w 729"/>
                  <a:gd name="T15" fmla="*/ 1526 h 2394"/>
                  <a:gd name="T16" fmla="*/ 536 w 729"/>
                  <a:gd name="T17" fmla="*/ 1594 h 2394"/>
                  <a:gd name="T18" fmla="*/ 588 w 729"/>
                  <a:gd name="T19" fmla="*/ 1648 h 2394"/>
                  <a:gd name="T20" fmla="*/ 652 w 729"/>
                  <a:gd name="T21" fmla="*/ 1685 h 2394"/>
                  <a:gd name="T22" fmla="*/ 729 w 729"/>
                  <a:gd name="T23" fmla="*/ 1702 h 2394"/>
                  <a:gd name="T24" fmla="*/ 708 w 729"/>
                  <a:gd name="T25" fmla="*/ 2370 h 2394"/>
                  <a:gd name="T26" fmla="*/ 659 w 729"/>
                  <a:gd name="T27" fmla="*/ 2392 h 2394"/>
                  <a:gd name="T28" fmla="*/ 604 w 729"/>
                  <a:gd name="T29" fmla="*/ 2392 h 2394"/>
                  <a:gd name="T30" fmla="*/ 555 w 729"/>
                  <a:gd name="T31" fmla="*/ 2372 h 2394"/>
                  <a:gd name="T32" fmla="*/ 518 w 729"/>
                  <a:gd name="T33" fmla="*/ 2335 h 2394"/>
                  <a:gd name="T34" fmla="*/ 498 w 729"/>
                  <a:gd name="T35" fmla="*/ 2285 h 2394"/>
                  <a:gd name="T36" fmla="*/ 491 w 729"/>
                  <a:gd name="T37" fmla="*/ 2258 h 2394"/>
                  <a:gd name="T38" fmla="*/ 481 w 729"/>
                  <a:gd name="T39" fmla="*/ 2311 h 2394"/>
                  <a:gd name="T40" fmla="*/ 451 w 729"/>
                  <a:gd name="T41" fmla="*/ 2354 h 2394"/>
                  <a:gd name="T42" fmla="*/ 408 w 729"/>
                  <a:gd name="T43" fmla="*/ 2383 h 2394"/>
                  <a:gd name="T44" fmla="*/ 355 w 729"/>
                  <a:gd name="T45" fmla="*/ 2394 h 2394"/>
                  <a:gd name="T46" fmla="*/ 301 w 729"/>
                  <a:gd name="T47" fmla="*/ 2383 h 2394"/>
                  <a:gd name="T48" fmla="*/ 258 w 729"/>
                  <a:gd name="T49" fmla="*/ 2354 h 2394"/>
                  <a:gd name="T50" fmla="*/ 229 w 729"/>
                  <a:gd name="T51" fmla="*/ 2311 h 2394"/>
                  <a:gd name="T52" fmla="*/ 218 w 729"/>
                  <a:gd name="T53" fmla="*/ 2258 h 2394"/>
                  <a:gd name="T54" fmla="*/ 201 w 729"/>
                  <a:gd name="T55" fmla="*/ 1397 h 2394"/>
                  <a:gd name="T56" fmla="*/ 159 w 729"/>
                  <a:gd name="T57" fmla="*/ 1411 h 2394"/>
                  <a:gd name="T58" fmla="*/ 109 w 729"/>
                  <a:gd name="T59" fmla="*/ 1410 h 2394"/>
                  <a:gd name="T60" fmla="*/ 60 w 729"/>
                  <a:gd name="T61" fmla="*/ 1390 h 2394"/>
                  <a:gd name="T62" fmla="*/ 24 w 729"/>
                  <a:gd name="T63" fmla="*/ 1353 h 2394"/>
                  <a:gd name="T64" fmla="*/ 3 w 729"/>
                  <a:gd name="T65" fmla="*/ 1305 h 2394"/>
                  <a:gd name="T66" fmla="*/ 0 w 729"/>
                  <a:gd name="T67" fmla="*/ 137 h 2394"/>
                  <a:gd name="T68" fmla="*/ 11 w 729"/>
                  <a:gd name="T69" fmla="*/ 84 h 2394"/>
                  <a:gd name="T70" fmla="*/ 39 w 729"/>
                  <a:gd name="T71" fmla="*/ 42 h 2394"/>
                  <a:gd name="T72" fmla="*/ 81 w 729"/>
                  <a:gd name="T73" fmla="*/ 12 h 2394"/>
                  <a:gd name="T74" fmla="*/ 133 w 729"/>
                  <a:gd name="T75" fmla="*/ 1 h 2394"/>
                  <a:gd name="T76" fmla="*/ 289 w 729"/>
                  <a:gd name="T77" fmla="*/ 0 h 2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29" h="2394">
                    <a:moveTo>
                      <a:pt x="329" y="0"/>
                    </a:moveTo>
                    <a:lnTo>
                      <a:pt x="373" y="0"/>
                    </a:lnTo>
                    <a:lnTo>
                      <a:pt x="463" y="0"/>
                    </a:lnTo>
                    <a:lnTo>
                      <a:pt x="510" y="0"/>
                    </a:lnTo>
                    <a:lnTo>
                      <a:pt x="556" y="0"/>
                    </a:lnTo>
                    <a:lnTo>
                      <a:pt x="600" y="0"/>
                    </a:lnTo>
                    <a:lnTo>
                      <a:pt x="573" y="21"/>
                    </a:lnTo>
                    <a:lnTo>
                      <a:pt x="550" y="46"/>
                    </a:lnTo>
                    <a:lnTo>
                      <a:pt x="529" y="74"/>
                    </a:lnTo>
                    <a:lnTo>
                      <a:pt x="513" y="105"/>
                    </a:lnTo>
                    <a:lnTo>
                      <a:pt x="501" y="137"/>
                    </a:lnTo>
                    <a:lnTo>
                      <a:pt x="494" y="172"/>
                    </a:lnTo>
                    <a:lnTo>
                      <a:pt x="490" y="208"/>
                    </a:lnTo>
                    <a:lnTo>
                      <a:pt x="490" y="1448"/>
                    </a:lnTo>
                    <a:lnTo>
                      <a:pt x="494" y="1488"/>
                    </a:lnTo>
                    <a:lnTo>
                      <a:pt x="502" y="1526"/>
                    </a:lnTo>
                    <a:lnTo>
                      <a:pt x="516" y="1562"/>
                    </a:lnTo>
                    <a:lnTo>
                      <a:pt x="536" y="1594"/>
                    </a:lnTo>
                    <a:lnTo>
                      <a:pt x="559" y="1622"/>
                    </a:lnTo>
                    <a:lnTo>
                      <a:pt x="588" y="1648"/>
                    </a:lnTo>
                    <a:lnTo>
                      <a:pt x="619" y="1668"/>
                    </a:lnTo>
                    <a:lnTo>
                      <a:pt x="652" y="1685"/>
                    </a:lnTo>
                    <a:lnTo>
                      <a:pt x="690" y="1697"/>
                    </a:lnTo>
                    <a:lnTo>
                      <a:pt x="729" y="1702"/>
                    </a:lnTo>
                    <a:lnTo>
                      <a:pt x="729" y="2354"/>
                    </a:lnTo>
                    <a:lnTo>
                      <a:pt x="708" y="2370"/>
                    </a:lnTo>
                    <a:lnTo>
                      <a:pt x="685" y="2383"/>
                    </a:lnTo>
                    <a:lnTo>
                      <a:pt x="659" y="2392"/>
                    </a:lnTo>
                    <a:lnTo>
                      <a:pt x="632" y="2394"/>
                    </a:lnTo>
                    <a:lnTo>
                      <a:pt x="604" y="2392"/>
                    </a:lnTo>
                    <a:lnTo>
                      <a:pt x="579" y="2383"/>
                    </a:lnTo>
                    <a:lnTo>
                      <a:pt x="555" y="2372"/>
                    </a:lnTo>
                    <a:lnTo>
                      <a:pt x="535" y="2354"/>
                    </a:lnTo>
                    <a:lnTo>
                      <a:pt x="518" y="2335"/>
                    </a:lnTo>
                    <a:lnTo>
                      <a:pt x="505" y="2311"/>
                    </a:lnTo>
                    <a:lnTo>
                      <a:pt x="498" y="2285"/>
                    </a:lnTo>
                    <a:lnTo>
                      <a:pt x="495" y="2258"/>
                    </a:lnTo>
                    <a:lnTo>
                      <a:pt x="491" y="2258"/>
                    </a:lnTo>
                    <a:lnTo>
                      <a:pt x="488" y="2285"/>
                    </a:lnTo>
                    <a:lnTo>
                      <a:pt x="481" y="2311"/>
                    </a:lnTo>
                    <a:lnTo>
                      <a:pt x="469" y="2335"/>
                    </a:lnTo>
                    <a:lnTo>
                      <a:pt x="451" y="2354"/>
                    </a:lnTo>
                    <a:lnTo>
                      <a:pt x="431" y="2372"/>
                    </a:lnTo>
                    <a:lnTo>
                      <a:pt x="408" y="2383"/>
                    </a:lnTo>
                    <a:lnTo>
                      <a:pt x="382" y="2392"/>
                    </a:lnTo>
                    <a:lnTo>
                      <a:pt x="355" y="2394"/>
                    </a:lnTo>
                    <a:lnTo>
                      <a:pt x="327" y="2392"/>
                    </a:lnTo>
                    <a:lnTo>
                      <a:pt x="301" y="2383"/>
                    </a:lnTo>
                    <a:lnTo>
                      <a:pt x="279" y="2372"/>
                    </a:lnTo>
                    <a:lnTo>
                      <a:pt x="258" y="2354"/>
                    </a:lnTo>
                    <a:lnTo>
                      <a:pt x="242" y="2335"/>
                    </a:lnTo>
                    <a:lnTo>
                      <a:pt x="229" y="2311"/>
                    </a:lnTo>
                    <a:lnTo>
                      <a:pt x="221" y="2285"/>
                    </a:lnTo>
                    <a:lnTo>
                      <a:pt x="218" y="2258"/>
                    </a:lnTo>
                    <a:lnTo>
                      <a:pt x="218" y="1386"/>
                    </a:lnTo>
                    <a:lnTo>
                      <a:pt x="201" y="1397"/>
                    </a:lnTo>
                    <a:lnTo>
                      <a:pt x="180" y="1406"/>
                    </a:lnTo>
                    <a:lnTo>
                      <a:pt x="159" y="1411"/>
                    </a:lnTo>
                    <a:lnTo>
                      <a:pt x="137" y="1414"/>
                    </a:lnTo>
                    <a:lnTo>
                      <a:pt x="109" y="1410"/>
                    </a:lnTo>
                    <a:lnTo>
                      <a:pt x="83" y="1403"/>
                    </a:lnTo>
                    <a:lnTo>
                      <a:pt x="60" y="1390"/>
                    </a:lnTo>
                    <a:lnTo>
                      <a:pt x="40" y="1374"/>
                    </a:lnTo>
                    <a:lnTo>
                      <a:pt x="24" y="1353"/>
                    </a:lnTo>
                    <a:lnTo>
                      <a:pt x="11" y="1330"/>
                    </a:lnTo>
                    <a:lnTo>
                      <a:pt x="3" y="1305"/>
                    </a:lnTo>
                    <a:lnTo>
                      <a:pt x="0" y="1276"/>
                    </a:lnTo>
                    <a:lnTo>
                      <a:pt x="0" y="137"/>
                    </a:lnTo>
                    <a:lnTo>
                      <a:pt x="2" y="110"/>
                    </a:lnTo>
                    <a:lnTo>
                      <a:pt x="11" y="84"/>
                    </a:lnTo>
                    <a:lnTo>
                      <a:pt x="23" y="61"/>
                    </a:lnTo>
                    <a:lnTo>
                      <a:pt x="39" y="42"/>
                    </a:lnTo>
                    <a:lnTo>
                      <a:pt x="58" y="25"/>
                    </a:lnTo>
                    <a:lnTo>
                      <a:pt x="81" y="12"/>
                    </a:lnTo>
                    <a:lnTo>
                      <a:pt x="106" y="4"/>
                    </a:lnTo>
                    <a:lnTo>
                      <a:pt x="133" y="1"/>
                    </a:lnTo>
                    <a:lnTo>
                      <a:pt x="133" y="0"/>
                    </a:lnTo>
                    <a:lnTo>
                      <a:pt x="289" y="0"/>
                    </a:lnTo>
                    <a:lnTo>
                      <a:pt x="3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inpin heiti" charset="-122"/>
                </a:endParaRPr>
              </a:p>
            </p:txBody>
          </p:sp>
          <p:sp>
            <p:nvSpPr>
              <p:cNvPr id="11" name="Freeform 416"/>
              <p:cNvSpPr/>
              <p:nvPr/>
            </p:nvSpPr>
            <p:spPr bwMode="auto">
              <a:xfrm>
                <a:off x="9410701" y="5059363"/>
                <a:ext cx="74613" cy="82550"/>
              </a:xfrm>
              <a:custGeom>
                <a:avLst/>
                <a:gdLst>
                  <a:gd name="T0" fmla="*/ 249 w 565"/>
                  <a:gd name="T1" fmla="*/ 0 h 629"/>
                  <a:gd name="T2" fmla="*/ 297 w 565"/>
                  <a:gd name="T3" fmla="*/ 3 h 629"/>
                  <a:gd name="T4" fmla="*/ 341 w 565"/>
                  <a:gd name="T5" fmla="*/ 13 h 629"/>
                  <a:gd name="T6" fmla="*/ 382 w 565"/>
                  <a:gd name="T7" fmla="*/ 29 h 629"/>
                  <a:gd name="T8" fmla="*/ 421 w 565"/>
                  <a:gd name="T9" fmla="*/ 51 h 629"/>
                  <a:gd name="T10" fmla="*/ 457 w 565"/>
                  <a:gd name="T11" fmla="*/ 76 h 629"/>
                  <a:gd name="T12" fmla="*/ 488 w 565"/>
                  <a:gd name="T13" fmla="*/ 108 h 629"/>
                  <a:gd name="T14" fmla="*/ 514 w 565"/>
                  <a:gd name="T15" fmla="*/ 143 h 629"/>
                  <a:gd name="T16" fmla="*/ 535 w 565"/>
                  <a:gd name="T17" fmla="*/ 182 h 629"/>
                  <a:gd name="T18" fmla="*/ 552 w 565"/>
                  <a:gd name="T19" fmla="*/ 223 h 629"/>
                  <a:gd name="T20" fmla="*/ 561 w 565"/>
                  <a:gd name="T21" fmla="*/ 269 h 629"/>
                  <a:gd name="T22" fmla="*/ 565 w 565"/>
                  <a:gd name="T23" fmla="*/ 315 h 629"/>
                  <a:gd name="T24" fmla="*/ 562 w 565"/>
                  <a:gd name="T25" fmla="*/ 357 h 629"/>
                  <a:gd name="T26" fmla="*/ 554 w 565"/>
                  <a:gd name="T27" fmla="*/ 398 h 629"/>
                  <a:gd name="T28" fmla="*/ 540 w 565"/>
                  <a:gd name="T29" fmla="*/ 437 h 629"/>
                  <a:gd name="T30" fmla="*/ 521 w 565"/>
                  <a:gd name="T31" fmla="*/ 474 h 629"/>
                  <a:gd name="T32" fmla="*/ 499 w 565"/>
                  <a:gd name="T33" fmla="*/ 507 h 629"/>
                  <a:gd name="T34" fmla="*/ 473 w 565"/>
                  <a:gd name="T35" fmla="*/ 538 h 629"/>
                  <a:gd name="T36" fmla="*/ 443 w 565"/>
                  <a:gd name="T37" fmla="*/ 565 h 629"/>
                  <a:gd name="T38" fmla="*/ 409 w 565"/>
                  <a:gd name="T39" fmla="*/ 587 h 629"/>
                  <a:gd name="T40" fmla="*/ 372 w 565"/>
                  <a:gd name="T41" fmla="*/ 605 h 629"/>
                  <a:gd name="T42" fmla="*/ 333 w 565"/>
                  <a:gd name="T43" fmla="*/ 619 h 629"/>
                  <a:gd name="T44" fmla="*/ 292 w 565"/>
                  <a:gd name="T45" fmla="*/ 627 h 629"/>
                  <a:gd name="T46" fmla="*/ 249 w 565"/>
                  <a:gd name="T47" fmla="*/ 629 h 629"/>
                  <a:gd name="T48" fmla="*/ 204 w 565"/>
                  <a:gd name="T49" fmla="*/ 626 h 629"/>
                  <a:gd name="T50" fmla="*/ 161 w 565"/>
                  <a:gd name="T51" fmla="*/ 616 h 629"/>
                  <a:gd name="T52" fmla="*/ 120 w 565"/>
                  <a:gd name="T53" fmla="*/ 601 h 629"/>
                  <a:gd name="T54" fmla="*/ 82 w 565"/>
                  <a:gd name="T55" fmla="*/ 581 h 629"/>
                  <a:gd name="T56" fmla="*/ 47 w 565"/>
                  <a:gd name="T57" fmla="*/ 555 h 629"/>
                  <a:gd name="T58" fmla="*/ 17 w 565"/>
                  <a:gd name="T59" fmla="*/ 526 h 629"/>
                  <a:gd name="T60" fmla="*/ 34 w 565"/>
                  <a:gd name="T61" fmla="*/ 483 h 629"/>
                  <a:gd name="T62" fmla="*/ 47 w 565"/>
                  <a:gd name="T63" fmla="*/ 438 h 629"/>
                  <a:gd name="T64" fmla="*/ 56 w 565"/>
                  <a:gd name="T65" fmla="*/ 391 h 629"/>
                  <a:gd name="T66" fmla="*/ 59 w 565"/>
                  <a:gd name="T67" fmla="*/ 342 h 629"/>
                  <a:gd name="T68" fmla="*/ 56 w 565"/>
                  <a:gd name="T69" fmla="*/ 296 h 629"/>
                  <a:gd name="T70" fmla="*/ 48 w 565"/>
                  <a:gd name="T71" fmla="*/ 250 h 629"/>
                  <a:gd name="T72" fmla="*/ 36 w 565"/>
                  <a:gd name="T73" fmla="*/ 206 h 629"/>
                  <a:gd name="T74" fmla="*/ 20 w 565"/>
                  <a:gd name="T75" fmla="*/ 164 h 629"/>
                  <a:gd name="T76" fmla="*/ 0 w 565"/>
                  <a:gd name="T77" fmla="*/ 124 h 629"/>
                  <a:gd name="T78" fmla="*/ 27 w 565"/>
                  <a:gd name="T79" fmla="*/ 94 h 629"/>
                  <a:gd name="T80" fmla="*/ 57 w 565"/>
                  <a:gd name="T81" fmla="*/ 67 h 629"/>
                  <a:gd name="T82" fmla="*/ 90 w 565"/>
                  <a:gd name="T83" fmla="*/ 44 h 629"/>
                  <a:gd name="T84" fmla="*/ 126 w 565"/>
                  <a:gd name="T85" fmla="*/ 25 h 629"/>
                  <a:gd name="T86" fmla="*/ 165 w 565"/>
                  <a:gd name="T87" fmla="*/ 12 h 629"/>
                  <a:gd name="T88" fmla="*/ 207 w 565"/>
                  <a:gd name="T89" fmla="*/ 3 h 629"/>
                  <a:gd name="T90" fmla="*/ 249 w 565"/>
                  <a:gd name="T91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5" h="629">
                    <a:moveTo>
                      <a:pt x="249" y="0"/>
                    </a:moveTo>
                    <a:lnTo>
                      <a:pt x="297" y="3"/>
                    </a:lnTo>
                    <a:lnTo>
                      <a:pt x="341" y="13"/>
                    </a:lnTo>
                    <a:lnTo>
                      <a:pt x="382" y="29"/>
                    </a:lnTo>
                    <a:lnTo>
                      <a:pt x="421" y="51"/>
                    </a:lnTo>
                    <a:lnTo>
                      <a:pt x="457" y="76"/>
                    </a:lnTo>
                    <a:lnTo>
                      <a:pt x="488" y="108"/>
                    </a:lnTo>
                    <a:lnTo>
                      <a:pt x="514" y="143"/>
                    </a:lnTo>
                    <a:lnTo>
                      <a:pt x="535" y="182"/>
                    </a:lnTo>
                    <a:lnTo>
                      <a:pt x="552" y="223"/>
                    </a:lnTo>
                    <a:lnTo>
                      <a:pt x="561" y="269"/>
                    </a:lnTo>
                    <a:lnTo>
                      <a:pt x="565" y="315"/>
                    </a:lnTo>
                    <a:lnTo>
                      <a:pt x="562" y="357"/>
                    </a:lnTo>
                    <a:lnTo>
                      <a:pt x="554" y="398"/>
                    </a:lnTo>
                    <a:lnTo>
                      <a:pt x="540" y="437"/>
                    </a:lnTo>
                    <a:lnTo>
                      <a:pt x="521" y="474"/>
                    </a:lnTo>
                    <a:lnTo>
                      <a:pt x="499" y="507"/>
                    </a:lnTo>
                    <a:lnTo>
                      <a:pt x="473" y="538"/>
                    </a:lnTo>
                    <a:lnTo>
                      <a:pt x="443" y="565"/>
                    </a:lnTo>
                    <a:lnTo>
                      <a:pt x="409" y="587"/>
                    </a:lnTo>
                    <a:lnTo>
                      <a:pt x="372" y="605"/>
                    </a:lnTo>
                    <a:lnTo>
                      <a:pt x="333" y="619"/>
                    </a:lnTo>
                    <a:lnTo>
                      <a:pt x="292" y="627"/>
                    </a:lnTo>
                    <a:lnTo>
                      <a:pt x="249" y="629"/>
                    </a:lnTo>
                    <a:lnTo>
                      <a:pt x="204" y="626"/>
                    </a:lnTo>
                    <a:lnTo>
                      <a:pt x="161" y="616"/>
                    </a:lnTo>
                    <a:lnTo>
                      <a:pt x="120" y="601"/>
                    </a:lnTo>
                    <a:lnTo>
                      <a:pt x="82" y="581"/>
                    </a:lnTo>
                    <a:lnTo>
                      <a:pt x="47" y="555"/>
                    </a:lnTo>
                    <a:lnTo>
                      <a:pt x="17" y="526"/>
                    </a:lnTo>
                    <a:lnTo>
                      <a:pt x="34" y="483"/>
                    </a:lnTo>
                    <a:lnTo>
                      <a:pt x="47" y="438"/>
                    </a:lnTo>
                    <a:lnTo>
                      <a:pt x="56" y="391"/>
                    </a:lnTo>
                    <a:lnTo>
                      <a:pt x="59" y="342"/>
                    </a:lnTo>
                    <a:lnTo>
                      <a:pt x="56" y="296"/>
                    </a:lnTo>
                    <a:lnTo>
                      <a:pt x="48" y="250"/>
                    </a:lnTo>
                    <a:lnTo>
                      <a:pt x="36" y="206"/>
                    </a:lnTo>
                    <a:lnTo>
                      <a:pt x="20" y="164"/>
                    </a:lnTo>
                    <a:lnTo>
                      <a:pt x="0" y="124"/>
                    </a:lnTo>
                    <a:lnTo>
                      <a:pt x="27" y="94"/>
                    </a:lnTo>
                    <a:lnTo>
                      <a:pt x="57" y="67"/>
                    </a:lnTo>
                    <a:lnTo>
                      <a:pt x="90" y="44"/>
                    </a:lnTo>
                    <a:lnTo>
                      <a:pt x="126" y="25"/>
                    </a:lnTo>
                    <a:lnTo>
                      <a:pt x="165" y="12"/>
                    </a:lnTo>
                    <a:lnTo>
                      <a:pt x="207" y="3"/>
                    </a:lnTo>
                    <a:lnTo>
                      <a:pt x="2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inpin heiti" charset="-122"/>
                </a:endParaRPr>
              </a:p>
            </p:txBody>
          </p:sp>
          <p:sp>
            <p:nvSpPr>
              <p:cNvPr id="12" name="Freeform 417"/>
              <p:cNvSpPr/>
              <p:nvPr/>
            </p:nvSpPr>
            <p:spPr bwMode="auto">
              <a:xfrm>
                <a:off x="9412288" y="5148263"/>
                <a:ext cx="96838" cy="317500"/>
              </a:xfrm>
              <a:custGeom>
                <a:avLst/>
                <a:gdLst>
                  <a:gd name="T0" fmla="*/ 510 w 728"/>
                  <a:gd name="T1" fmla="*/ 0 h 2394"/>
                  <a:gd name="T2" fmla="*/ 579 w 728"/>
                  <a:gd name="T3" fmla="*/ 0 h 2394"/>
                  <a:gd name="T4" fmla="*/ 594 w 728"/>
                  <a:gd name="T5" fmla="*/ 0 h 2394"/>
                  <a:gd name="T6" fmla="*/ 621 w 728"/>
                  <a:gd name="T7" fmla="*/ 4 h 2394"/>
                  <a:gd name="T8" fmla="*/ 669 w 728"/>
                  <a:gd name="T9" fmla="*/ 25 h 2394"/>
                  <a:gd name="T10" fmla="*/ 705 w 728"/>
                  <a:gd name="T11" fmla="*/ 61 h 2394"/>
                  <a:gd name="T12" fmla="*/ 725 w 728"/>
                  <a:gd name="T13" fmla="*/ 110 h 2394"/>
                  <a:gd name="T14" fmla="*/ 728 w 728"/>
                  <a:gd name="T15" fmla="*/ 1276 h 2394"/>
                  <a:gd name="T16" fmla="*/ 717 w 728"/>
                  <a:gd name="T17" fmla="*/ 1330 h 2394"/>
                  <a:gd name="T18" fmla="*/ 688 w 728"/>
                  <a:gd name="T19" fmla="*/ 1374 h 2394"/>
                  <a:gd name="T20" fmla="*/ 645 w 728"/>
                  <a:gd name="T21" fmla="*/ 1403 h 2394"/>
                  <a:gd name="T22" fmla="*/ 592 w 728"/>
                  <a:gd name="T23" fmla="*/ 1414 h 2394"/>
                  <a:gd name="T24" fmla="*/ 547 w 728"/>
                  <a:gd name="T25" fmla="*/ 1406 h 2394"/>
                  <a:gd name="T26" fmla="*/ 509 w 728"/>
                  <a:gd name="T27" fmla="*/ 1386 h 2394"/>
                  <a:gd name="T28" fmla="*/ 506 w 728"/>
                  <a:gd name="T29" fmla="*/ 2285 h 2394"/>
                  <a:gd name="T30" fmla="*/ 486 w 728"/>
                  <a:gd name="T31" fmla="*/ 2335 h 2394"/>
                  <a:gd name="T32" fmla="*/ 449 w 728"/>
                  <a:gd name="T33" fmla="*/ 2372 h 2394"/>
                  <a:gd name="T34" fmla="*/ 401 w 728"/>
                  <a:gd name="T35" fmla="*/ 2392 h 2394"/>
                  <a:gd name="T36" fmla="*/ 345 w 728"/>
                  <a:gd name="T37" fmla="*/ 2392 h 2394"/>
                  <a:gd name="T38" fmla="*/ 297 w 728"/>
                  <a:gd name="T39" fmla="*/ 2372 h 2394"/>
                  <a:gd name="T40" fmla="*/ 260 w 728"/>
                  <a:gd name="T41" fmla="*/ 2335 h 2394"/>
                  <a:gd name="T42" fmla="*/ 240 w 728"/>
                  <a:gd name="T43" fmla="*/ 2285 h 2394"/>
                  <a:gd name="T44" fmla="*/ 233 w 728"/>
                  <a:gd name="T45" fmla="*/ 2258 h 2394"/>
                  <a:gd name="T46" fmla="*/ 222 w 728"/>
                  <a:gd name="T47" fmla="*/ 2311 h 2394"/>
                  <a:gd name="T48" fmla="*/ 192 w 728"/>
                  <a:gd name="T49" fmla="*/ 2354 h 2394"/>
                  <a:gd name="T50" fmla="*/ 149 w 728"/>
                  <a:gd name="T51" fmla="*/ 2383 h 2394"/>
                  <a:gd name="T52" fmla="*/ 96 w 728"/>
                  <a:gd name="T53" fmla="*/ 2394 h 2394"/>
                  <a:gd name="T54" fmla="*/ 43 w 728"/>
                  <a:gd name="T55" fmla="*/ 2383 h 2394"/>
                  <a:gd name="T56" fmla="*/ 0 w 728"/>
                  <a:gd name="T57" fmla="*/ 2354 h 2394"/>
                  <a:gd name="T58" fmla="*/ 39 w 728"/>
                  <a:gd name="T59" fmla="*/ 1697 h 2394"/>
                  <a:gd name="T60" fmla="*/ 109 w 728"/>
                  <a:gd name="T61" fmla="*/ 1668 h 2394"/>
                  <a:gd name="T62" fmla="*/ 168 w 728"/>
                  <a:gd name="T63" fmla="*/ 1622 h 2394"/>
                  <a:gd name="T64" fmla="*/ 210 w 728"/>
                  <a:gd name="T65" fmla="*/ 1560 h 2394"/>
                  <a:gd name="T66" fmla="*/ 234 w 728"/>
                  <a:gd name="T67" fmla="*/ 1488 h 2394"/>
                  <a:gd name="T68" fmla="*/ 236 w 728"/>
                  <a:gd name="T69" fmla="*/ 208 h 2394"/>
                  <a:gd name="T70" fmla="*/ 227 w 728"/>
                  <a:gd name="T71" fmla="*/ 137 h 2394"/>
                  <a:gd name="T72" fmla="*/ 199 w 728"/>
                  <a:gd name="T73" fmla="*/ 74 h 2394"/>
                  <a:gd name="T74" fmla="*/ 155 w 728"/>
                  <a:gd name="T75" fmla="*/ 21 h 2394"/>
                  <a:gd name="T76" fmla="*/ 438 w 728"/>
                  <a:gd name="T77" fmla="*/ 0 h 2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28" h="2394">
                    <a:moveTo>
                      <a:pt x="476" y="0"/>
                    </a:moveTo>
                    <a:lnTo>
                      <a:pt x="510" y="0"/>
                    </a:lnTo>
                    <a:lnTo>
                      <a:pt x="561" y="0"/>
                    </a:lnTo>
                    <a:lnTo>
                      <a:pt x="579" y="0"/>
                    </a:lnTo>
                    <a:lnTo>
                      <a:pt x="591" y="0"/>
                    </a:lnTo>
                    <a:lnTo>
                      <a:pt x="594" y="0"/>
                    </a:lnTo>
                    <a:lnTo>
                      <a:pt x="594" y="1"/>
                    </a:lnTo>
                    <a:lnTo>
                      <a:pt x="621" y="4"/>
                    </a:lnTo>
                    <a:lnTo>
                      <a:pt x="647" y="12"/>
                    </a:lnTo>
                    <a:lnTo>
                      <a:pt x="669" y="25"/>
                    </a:lnTo>
                    <a:lnTo>
                      <a:pt x="689" y="42"/>
                    </a:lnTo>
                    <a:lnTo>
                      <a:pt x="705" y="61"/>
                    </a:lnTo>
                    <a:lnTo>
                      <a:pt x="717" y="84"/>
                    </a:lnTo>
                    <a:lnTo>
                      <a:pt x="725" y="110"/>
                    </a:lnTo>
                    <a:lnTo>
                      <a:pt x="728" y="137"/>
                    </a:lnTo>
                    <a:lnTo>
                      <a:pt x="728" y="1276"/>
                    </a:lnTo>
                    <a:lnTo>
                      <a:pt x="725" y="1305"/>
                    </a:lnTo>
                    <a:lnTo>
                      <a:pt x="717" y="1330"/>
                    </a:lnTo>
                    <a:lnTo>
                      <a:pt x="704" y="1353"/>
                    </a:lnTo>
                    <a:lnTo>
                      <a:pt x="688" y="1374"/>
                    </a:lnTo>
                    <a:lnTo>
                      <a:pt x="667" y="1390"/>
                    </a:lnTo>
                    <a:lnTo>
                      <a:pt x="645" y="1403"/>
                    </a:lnTo>
                    <a:lnTo>
                      <a:pt x="619" y="1410"/>
                    </a:lnTo>
                    <a:lnTo>
                      <a:pt x="592" y="1414"/>
                    </a:lnTo>
                    <a:lnTo>
                      <a:pt x="569" y="1411"/>
                    </a:lnTo>
                    <a:lnTo>
                      <a:pt x="547" y="1406"/>
                    </a:lnTo>
                    <a:lnTo>
                      <a:pt x="527" y="1397"/>
                    </a:lnTo>
                    <a:lnTo>
                      <a:pt x="509" y="1386"/>
                    </a:lnTo>
                    <a:lnTo>
                      <a:pt x="509" y="2258"/>
                    </a:lnTo>
                    <a:lnTo>
                      <a:pt x="506" y="2285"/>
                    </a:lnTo>
                    <a:lnTo>
                      <a:pt x="499" y="2311"/>
                    </a:lnTo>
                    <a:lnTo>
                      <a:pt x="486" y="2335"/>
                    </a:lnTo>
                    <a:lnTo>
                      <a:pt x="470" y="2354"/>
                    </a:lnTo>
                    <a:lnTo>
                      <a:pt x="449" y="2372"/>
                    </a:lnTo>
                    <a:lnTo>
                      <a:pt x="426" y="2383"/>
                    </a:lnTo>
                    <a:lnTo>
                      <a:pt x="401" y="2392"/>
                    </a:lnTo>
                    <a:lnTo>
                      <a:pt x="372" y="2394"/>
                    </a:lnTo>
                    <a:lnTo>
                      <a:pt x="345" y="2392"/>
                    </a:lnTo>
                    <a:lnTo>
                      <a:pt x="320" y="2383"/>
                    </a:lnTo>
                    <a:lnTo>
                      <a:pt x="297" y="2372"/>
                    </a:lnTo>
                    <a:lnTo>
                      <a:pt x="276" y="2354"/>
                    </a:lnTo>
                    <a:lnTo>
                      <a:pt x="260" y="2335"/>
                    </a:lnTo>
                    <a:lnTo>
                      <a:pt x="247" y="2311"/>
                    </a:lnTo>
                    <a:lnTo>
                      <a:pt x="240" y="2285"/>
                    </a:lnTo>
                    <a:lnTo>
                      <a:pt x="236" y="2258"/>
                    </a:lnTo>
                    <a:lnTo>
                      <a:pt x="233" y="2258"/>
                    </a:lnTo>
                    <a:lnTo>
                      <a:pt x="230" y="2285"/>
                    </a:lnTo>
                    <a:lnTo>
                      <a:pt x="222" y="2311"/>
                    </a:lnTo>
                    <a:lnTo>
                      <a:pt x="209" y="2335"/>
                    </a:lnTo>
                    <a:lnTo>
                      <a:pt x="192" y="2354"/>
                    </a:lnTo>
                    <a:lnTo>
                      <a:pt x="173" y="2372"/>
                    </a:lnTo>
                    <a:lnTo>
                      <a:pt x="149" y="2383"/>
                    </a:lnTo>
                    <a:lnTo>
                      <a:pt x="123" y="2392"/>
                    </a:lnTo>
                    <a:lnTo>
                      <a:pt x="96" y="2394"/>
                    </a:lnTo>
                    <a:lnTo>
                      <a:pt x="69" y="2392"/>
                    </a:lnTo>
                    <a:lnTo>
                      <a:pt x="43" y="2383"/>
                    </a:lnTo>
                    <a:lnTo>
                      <a:pt x="19" y="2372"/>
                    </a:lnTo>
                    <a:lnTo>
                      <a:pt x="0" y="2354"/>
                    </a:lnTo>
                    <a:lnTo>
                      <a:pt x="0" y="1702"/>
                    </a:lnTo>
                    <a:lnTo>
                      <a:pt x="39" y="1697"/>
                    </a:lnTo>
                    <a:lnTo>
                      <a:pt x="75" y="1685"/>
                    </a:lnTo>
                    <a:lnTo>
                      <a:pt x="109" y="1668"/>
                    </a:lnTo>
                    <a:lnTo>
                      <a:pt x="140" y="1648"/>
                    </a:lnTo>
                    <a:lnTo>
                      <a:pt x="168" y="1622"/>
                    </a:lnTo>
                    <a:lnTo>
                      <a:pt x="191" y="1593"/>
                    </a:lnTo>
                    <a:lnTo>
                      <a:pt x="210" y="1560"/>
                    </a:lnTo>
                    <a:lnTo>
                      <a:pt x="224" y="1526"/>
                    </a:lnTo>
                    <a:lnTo>
                      <a:pt x="234" y="1488"/>
                    </a:lnTo>
                    <a:lnTo>
                      <a:pt x="236" y="1448"/>
                    </a:lnTo>
                    <a:lnTo>
                      <a:pt x="236" y="208"/>
                    </a:lnTo>
                    <a:lnTo>
                      <a:pt x="234" y="172"/>
                    </a:lnTo>
                    <a:lnTo>
                      <a:pt x="227" y="137"/>
                    </a:lnTo>
                    <a:lnTo>
                      <a:pt x="215" y="105"/>
                    </a:lnTo>
                    <a:lnTo>
                      <a:pt x="199" y="74"/>
                    </a:lnTo>
                    <a:lnTo>
                      <a:pt x="178" y="46"/>
                    </a:lnTo>
                    <a:lnTo>
                      <a:pt x="155" y="21"/>
                    </a:lnTo>
                    <a:lnTo>
                      <a:pt x="128" y="0"/>
                    </a:lnTo>
                    <a:lnTo>
                      <a:pt x="438" y="0"/>
                    </a:lnTo>
                    <a:lnTo>
                      <a:pt x="4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inpin heiti" charset="-122"/>
                </a:endParaRPr>
              </a:p>
            </p:txBody>
          </p:sp>
        </p:grpSp>
        <p:sp>
          <p:nvSpPr>
            <p:cNvPr id="13" name="1"/>
            <p:cNvSpPr txBox="1">
              <a:spLocks noChangeArrowheads="1"/>
            </p:cNvSpPr>
            <p:nvPr/>
          </p:nvSpPr>
          <p:spPr bwMode="auto">
            <a:xfrm>
              <a:off x="915635" y="4384084"/>
              <a:ext cx="2256861" cy="653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cs typeface="+mn-ea"/>
                  <a:sym typeface="+mn-lt"/>
                </a:rPr>
                <a:t>用户信息管理子系统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27" name="任意多边形 26"/>
          <p:cNvSpPr/>
          <p:nvPr/>
        </p:nvSpPr>
        <p:spPr>
          <a:xfrm>
            <a:off x="7294181" y="3408669"/>
            <a:ext cx="1604214" cy="1925036"/>
          </a:xfrm>
          <a:custGeom>
            <a:avLst/>
            <a:gdLst>
              <a:gd name="connsiteX0" fmla="*/ 941079 w 1882158"/>
              <a:gd name="connsiteY0" fmla="*/ 0 h 2271966"/>
              <a:gd name="connsiteX1" fmla="*/ 1606522 w 1882158"/>
              <a:gd name="connsiteY1" fmla="*/ 275636 h 2271966"/>
              <a:gd name="connsiteX2" fmla="*/ 1606522 w 1882158"/>
              <a:gd name="connsiteY2" fmla="*/ 1606522 h 2271966"/>
              <a:gd name="connsiteX3" fmla="*/ 941079 w 1882158"/>
              <a:gd name="connsiteY3" fmla="*/ 2271966 h 2271966"/>
              <a:gd name="connsiteX4" fmla="*/ 275636 w 1882158"/>
              <a:gd name="connsiteY4" fmla="*/ 1606522 h 2271966"/>
              <a:gd name="connsiteX5" fmla="*/ 275636 w 1882158"/>
              <a:gd name="connsiteY5" fmla="*/ 275636 h 2271966"/>
              <a:gd name="connsiteX6" fmla="*/ 941079 w 1882158"/>
              <a:gd name="connsiteY6" fmla="*/ 0 h 2271966"/>
              <a:gd name="connsiteX7" fmla="*/ 950815 w 1882158"/>
              <a:gd name="connsiteY7" fmla="*/ 260652 h 2271966"/>
              <a:gd name="connsiteX8" fmla="*/ 260556 w 1882158"/>
              <a:gd name="connsiteY8" fmla="*/ 950911 h 2271966"/>
              <a:gd name="connsiteX9" fmla="*/ 950815 w 1882158"/>
              <a:gd name="connsiteY9" fmla="*/ 1641170 h 2271966"/>
              <a:gd name="connsiteX10" fmla="*/ 1641074 w 1882158"/>
              <a:gd name="connsiteY10" fmla="*/ 950911 h 2271966"/>
              <a:gd name="connsiteX11" fmla="*/ 950815 w 1882158"/>
              <a:gd name="connsiteY11" fmla="*/ 260652 h 227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82158" h="2271966">
                <a:moveTo>
                  <a:pt x="941079" y="0"/>
                </a:moveTo>
                <a:cubicBezTo>
                  <a:pt x="1181922" y="0"/>
                  <a:pt x="1422765" y="91878"/>
                  <a:pt x="1606522" y="275636"/>
                </a:cubicBezTo>
                <a:cubicBezTo>
                  <a:pt x="1974037" y="643150"/>
                  <a:pt x="1974037" y="1239008"/>
                  <a:pt x="1606522" y="1606522"/>
                </a:cubicBezTo>
                <a:lnTo>
                  <a:pt x="941079" y="2271966"/>
                </a:lnTo>
                <a:lnTo>
                  <a:pt x="275636" y="1606522"/>
                </a:lnTo>
                <a:cubicBezTo>
                  <a:pt x="-91879" y="1239008"/>
                  <a:pt x="-91879" y="643150"/>
                  <a:pt x="275636" y="275636"/>
                </a:cubicBezTo>
                <a:cubicBezTo>
                  <a:pt x="459393" y="91878"/>
                  <a:pt x="700236" y="0"/>
                  <a:pt x="941079" y="0"/>
                </a:cubicBezTo>
                <a:close/>
                <a:moveTo>
                  <a:pt x="950815" y="260652"/>
                </a:moveTo>
                <a:cubicBezTo>
                  <a:pt x="569595" y="260652"/>
                  <a:pt x="260556" y="569691"/>
                  <a:pt x="260556" y="950911"/>
                </a:cubicBezTo>
                <a:cubicBezTo>
                  <a:pt x="260556" y="1332131"/>
                  <a:pt x="569595" y="1641170"/>
                  <a:pt x="950815" y="1641170"/>
                </a:cubicBezTo>
                <a:cubicBezTo>
                  <a:pt x="1332035" y="1641170"/>
                  <a:pt x="1641074" y="1332131"/>
                  <a:pt x="1641074" y="950911"/>
                </a:cubicBezTo>
                <a:cubicBezTo>
                  <a:pt x="1641074" y="569691"/>
                  <a:pt x="1332035" y="260652"/>
                  <a:pt x="950815" y="260652"/>
                </a:cubicBezTo>
                <a:close/>
              </a:path>
            </a:pathLst>
          </a:custGeom>
          <a:solidFill>
            <a:srgbClr val="758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7294181" y="5632607"/>
            <a:ext cx="141405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rPr>
              <a:t>学者门户子系统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4" name="任意多边形 23"/>
          <p:cNvSpPr/>
          <p:nvPr/>
        </p:nvSpPr>
        <p:spPr>
          <a:xfrm rot="5400000" flipH="1" flipV="1">
            <a:off x="306005" y="-306008"/>
            <a:ext cx="1106559" cy="1718574"/>
          </a:xfrm>
          <a:custGeom>
            <a:avLst/>
            <a:gdLst>
              <a:gd name="connsiteX0" fmla="*/ 314467 w 2993758"/>
              <a:gd name="connsiteY0" fmla="*/ 0 h 4649541"/>
              <a:gd name="connsiteX1" fmla="*/ 2993758 w 2993758"/>
              <a:gd name="connsiteY1" fmla="*/ 0 h 4649541"/>
              <a:gd name="connsiteX2" fmla="*/ 2993758 w 2993758"/>
              <a:gd name="connsiteY2" fmla="*/ 4649541 h 4649541"/>
              <a:gd name="connsiteX3" fmla="*/ 2898267 w 2993758"/>
              <a:gd name="connsiteY3" fmla="*/ 4635591 h 4649541"/>
              <a:gd name="connsiteX4" fmla="*/ 1643453 w 2993758"/>
              <a:gd name="connsiteY4" fmla="*/ 3946524 h 4649541"/>
              <a:gd name="connsiteX5" fmla="*/ 1417743 w 2993758"/>
              <a:gd name="connsiteY5" fmla="*/ 2500303 h 4649541"/>
              <a:gd name="connsiteX6" fmla="*/ 96917 w 2993758"/>
              <a:gd name="connsiteY6" fmla="*/ 1329953 h 4649541"/>
              <a:gd name="connsiteX7" fmla="*/ 306758 w 2993758"/>
              <a:gd name="connsiteY7" fmla="*/ 6048 h 46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3758" h="4649541">
                <a:moveTo>
                  <a:pt x="314467" y="0"/>
                </a:moveTo>
                <a:lnTo>
                  <a:pt x="2993758" y="0"/>
                </a:lnTo>
                <a:lnTo>
                  <a:pt x="2993758" y="4649541"/>
                </a:lnTo>
                <a:lnTo>
                  <a:pt x="2898267" y="4635591"/>
                </a:lnTo>
                <a:cubicBezTo>
                  <a:pt x="2048504" y="4500308"/>
                  <a:pt x="1889714" y="4309821"/>
                  <a:pt x="1643453" y="3946524"/>
                </a:cubicBezTo>
                <a:cubicBezTo>
                  <a:pt x="1362012" y="3531328"/>
                  <a:pt x="1675499" y="2936399"/>
                  <a:pt x="1417743" y="2500303"/>
                </a:cubicBezTo>
                <a:cubicBezTo>
                  <a:pt x="1159987" y="2064208"/>
                  <a:pt x="286403" y="1842677"/>
                  <a:pt x="96917" y="1329953"/>
                </a:cubicBezTo>
                <a:cubicBezTo>
                  <a:pt x="-68882" y="881319"/>
                  <a:pt x="-36271" y="312142"/>
                  <a:pt x="306758" y="6048"/>
                </a:cubicBezTo>
                <a:close/>
              </a:path>
            </a:pathLst>
          </a:custGeom>
          <a:solidFill>
            <a:srgbClr val="5F787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3914376">
            <a:off x="275567" y="396700"/>
            <a:ext cx="915408" cy="691041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331490" y="511387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5F787F"/>
                </a:solidFill>
                <a:latin typeface="微软雅黑" panose="020B0503020204020204" charset="-122"/>
                <a:ea typeface="微软雅黑" panose="020B0503020204020204" charset="-122"/>
              </a:rPr>
              <a:t>划分子系统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932411" y="3429000"/>
            <a:ext cx="1604214" cy="2786045"/>
            <a:chOff x="3750983" y="1745948"/>
            <a:chExt cx="1882158" cy="3288147"/>
          </a:xfrm>
        </p:grpSpPr>
        <p:sp>
          <p:nvSpPr>
            <p:cNvPr id="41" name="任意多边形 26"/>
            <p:cNvSpPr/>
            <p:nvPr/>
          </p:nvSpPr>
          <p:spPr>
            <a:xfrm>
              <a:off x="3750983" y="1745948"/>
              <a:ext cx="1882158" cy="2271966"/>
            </a:xfrm>
            <a:custGeom>
              <a:avLst/>
              <a:gdLst>
                <a:gd name="connsiteX0" fmla="*/ 941079 w 1882158"/>
                <a:gd name="connsiteY0" fmla="*/ 0 h 2271966"/>
                <a:gd name="connsiteX1" fmla="*/ 1606522 w 1882158"/>
                <a:gd name="connsiteY1" fmla="*/ 275636 h 2271966"/>
                <a:gd name="connsiteX2" fmla="*/ 1606522 w 1882158"/>
                <a:gd name="connsiteY2" fmla="*/ 1606522 h 2271966"/>
                <a:gd name="connsiteX3" fmla="*/ 941079 w 1882158"/>
                <a:gd name="connsiteY3" fmla="*/ 2271966 h 2271966"/>
                <a:gd name="connsiteX4" fmla="*/ 275636 w 1882158"/>
                <a:gd name="connsiteY4" fmla="*/ 1606522 h 2271966"/>
                <a:gd name="connsiteX5" fmla="*/ 275636 w 1882158"/>
                <a:gd name="connsiteY5" fmla="*/ 275636 h 2271966"/>
                <a:gd name="connsiteX6" fmla="*/ 941079 w 1882158"/>
                <a:gd name="connsiteY6" fmla="*/ 0 h 2271966"/>
                <a:gd name="connsiteX7" fmla="*/ 950815 w 1882158"/>
                <a:gd name="connsiteY7" fmla="*/ 260652 h 2271966"/>
                <a:gd name="connsiteX8" fmla="*/ 260556 w 1882158"/>
                <a:gd name="connsiteY8" fmla="*/ 950911 h 2271966"/>
                <a:gd name="connsiteX9" fmla="*/ 950815 w 1882158"/>
                <a:gd name="connsiteY9" fmla="*/ 1641170 h 2271966"/>
                <a:gd name="connsiteX10" fmla="*/ 1641074 w 1882158"/>
                <a:gd name="connsiteY10" fmla="*/ 950911 h 2271966"/>
                <a:gd name="connsiteX11" fmla="*/ 950815 w 1882158"/>
                <a:gd name="connsiteY11" fmla="*/ 260652 h 227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82158" h="2271966">
                  <a:moveTo>
                    <a:pt x="941079" y="0"/>
                  </a:moveTo>
                  <a:cubicBezTo>
                    <a:pt x="1181922" y="0"/>
                    <a:pt x="1422765" y="91878"/>
                    <a:pt x="1606522" y="275636"/>
                  </a:cubicBezTo>
                  <a:cubicBezTo>
                    <a:pt x="1974037" y="643150"/>
                    <a:pt x="1974037" y="1239008"/>
                    <a:pt x="1606522" y="1606522"/>
                  </a:cubicBezTo>
                  <a:lnTo>
                    <a:pt x="941079" y="2271966"/>
                  </a:lnTo>
                  <a:lnTo>
                    <a:pt x="275636" y="1606522"/>
                  </a:lnTo>
                  <a:cubicBezTo>
                    <a:pt x="-91879" y="1239008"/>
                    <a:pt x="-91879" y="643150"/>
                    <a:pt x="275636" y="275636"/>
                  </a:cubicBezTo>
                  <a:cubicBezTo>
                    <a:pt x="459393" y="91878"/>
                    <a:pt x="700236" y="0"/>
                    <a:pt x="941079" y="0"/>
                  </a:cubicBezTo>
                  <a:close/>
                  <a:moveTo>
                    <a:pt x="950815" y="260652"/>
                  </a:moveTo>
                  <a:cubicBezTo>
                    <a:pt x="569595" y="260652"/>
                    <a:pt x="260556" y="569691"/>
                    <a:pt x="260556" y="950911"/>
                  </a:cubicBezTo>
                  <a:cubicBezTo>
                    <a:pt x="260556" y="1332131"/>
                    <a:pt x="569595" y="1641170"/>
                    <a:pt x="950815" y="1641170"/>
                  </a:cubicBezTo>
                  <a:cubicBezTo>
                    <a:pt x="1332035" y="1641170"/>
                    <a:pt x="1641074" y="1332131"/>
                    <a:pt x="1641074" y="950911"/>
                  </a:cubicBezTo>
                  <a:cubicBezTo>
                    <a:pt x="1641074" y="569691"/>
                    <a:pt x="1332035" y="260652"/>
                    <a:pt x="950815" y="260652"/>
                  </a:cubicBezTo>
                  <a:close/>
                </a:path>
              </a:pathLst>
            </a:custGeom>
            <a:solidFill>
              <a:srgbClr val="758A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1"/>
            <p:cNvSpPr txBox="1">
              <a:spLocks noChangeArrowheads="1"/>
            </p:cNvSpPr>
            <p:nvPr/>
          </p:nvSpPr>
          <p:spPr bwMode="auto">
            <a:xfrm>
              <a:off x="4118308" y="4380583"/>
              <a:ext cx="1147508" cy="65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cs typeface="+mn-ea"/>
                  <a:sym typeface="+mn-lt"/>
                </a:rPr>
                <a:t>检索子系统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4" name="iconfont-1187-868319"/>
            <p:cNvSpPr>
              <a:spLocks noChangeAspect="1"/>
            </p:cNvSpPr>
            <p:nvPr/>
          </p:nvSpPr>
          <p:spPr bwMode="auto">
            <a:xfrm>
              <a:off x="4392392" y="2366815"/>
              <a:ext cx="599340" cy="598843"/>
            </a:xfrm>
            <a:custGeom>
              <a:avLst/>
              <a:gdLst>
                <a:gd name="T0" fmla="*/ 11212 w 12607"/>
                <a:gd name="T1" fmla="*/ 4855 h 12594"/>
                <a:gd name="T2" fmla="*/ 11019 w 12607"/>
                <a:gd name="T3" fmla="*/ 4855 h 12594"/>
                <a:gd name="T4" fmla="*/ 10644 w 12607"/>
                <a:gd name="T5" fmla="*/ 3981 h 12594"/>
                <a:gd name="T6" fmla="*/ 10796 w 12607"/>
                <a:gd name="T7" fmla="*/ 3830 h 12594"/>
                <a:gd name="T8" fmla="*/ 10796 w 12607"/>
                <a:gd name="T9" fmla="*/ 1864 h 12594"/>
                <a:gd name="T10" fmla="*/ 10755 w 12607"/>
                <a:gd name="T11" fmla="*/ 1823 h 12594"/>
                <a:gd name="T12" fmla="*/ 8781 w 12607"/>
                <a:gd name="T13" fmla="*/ 1823 h 12594"/>
                <a:gd name="T14" fmla="*/ 8611 w 12607"/>
                <a:gd name="T15" fmla="*/ 1992 h 12594"/>
                <a:gd name="T16" fmla="*/ 7729 w 12607"/>
                <a:gd name="T17" fmla="*/ 1634 h 12594"/>
                <a:gd name="T18" fmla="*/ 7729 w 12607"/>
                <a:gd name="T19" fmla="*/ 1390 h 12594"/>
                <a:gd name="T20" fmla="*/ 6333 w 12607"/>
                <a:gd name="T21" fmla="*/ 0 h 12594"/>
                <a:gd name="T22" fmla="*/ 6274 w 12607"/>
                <a:gd name="T23" fmla="*/ 0 h 12594"/>
                <a:gd name="T24" fmla="*/ 4878 w 12607"/>
                <a:gd name="T25" fmla="*/ 1390 h 12594"/>
                <a:gd name="T26" fmla="*/ 4878 w 12607"/>
                <a:gd name="T27" fmla="*/ 1652 h 12594"/>
                <a:gd name="T28" fmla="*/ 4033 w 12607"/>
                <a:gd name="T29" fmla="*/ 2003 h 12594"/>
                <a:gd name="T30" fmla="*/ 3852 w 12607"/>
                <a:gd name="T31" fmla="*/ 1823 h 12594"/>
                <a:gd name="T32" fmla="*/ 1878 w 12607"/>
                <a:gd name="T33" fmla="*/ 1823 h 12594"/>
                <a:gd name="T34" fmla="*/ 1837 w 12607"/>
                <a:gd name="T35" fmla="*/ 1864 h 12594"/>
                <a:gd name="T36" fmla="*/ 1837 w 12607"/>
                <a:gd name="T37" fmla="*/ 3830 h 12594"/>
                <a:gd name="T38" fmla="*/ 2012 w 12607"/>
                <a:gd name="T39" fmla="*/ 4004 h 12594"/>
                <a:gd name="T40" fmla="*/ 1650 w 12607"/>
                <a:gd name="T41" fmla="*/ 4855 h 12594"/>
                <a:gd name="T42" fmla="*/ 1396 w 12607"/>
                <a:gd name="T43" fmla="*/ 4855 h 12594"/>
                <a:gd name="T44" fmla="*/ 0 w 12607"/>
                <a:gd name="T45" fmla="*/ 6245 h 12594"/>
                <a:gd name="T46" fmla="*/ 0 w 12607"/>
                <a:gd name="T47" fmla="*/ 6304 h 12594"/>
                <a:gd name="T48" fmla="*/ 1396 w 12607"/>
                <a:gd name="T49" fmla="*/ 7694 h 12594"/>
                <a:gd name="T50" fmla="*/ 1618 w 12607"/>
                <a:gd name="T51" fmla="*/ 7694 h 12594"/>
                <a:gd name="T52" fmla="*/ 1983 w 12607"/>
                <a:gd name="T53" fmla="*/ 8593 h 12594"/>
                <a:gd name="T54" fmla="*/ 1814 w 12607"/>
                <a:gd name="T55" fmla="*/ 8761 h 12594"/>
                <a:gd name="T56" fmla="*/ 1814 w 12607"/>
                <a:gd name="T57" fmla="*/ 10728 h 12594"/>
                <a:gd name="T58" fmla="*/ 1855 w 12607"/>
                <a:gd name="T59" fmla="*/ 10769 h 12594"/>
                <a:gd name="T60" fmla="*/ 3829 w 12607"/>
                <a:gd name="T61" fmla="*/ 10769 h 12594"/>
                <a:gd name="T62" fmla="*/ 3981 w 12607"/>
                <a:gd name="T63" fmla="*/ 10618 h 12594"/>
                <a:gd name="T64" fmla="*/ 4878 w 12607"/>
                <a:gd name="T65" fmla="*/ 10999 h 12594"/>
                <a:gd name="T66" fmla="*/ 4878 w 12607"/>
                <a:gd name="T67" fmla="*/ 11204 h 12594"/>
                <a:gd name="T68" fmla="*/ 6274 w 12607"/>
                <a:gd name="T69" fmla="*/ 12594 h 12594"/>
                <a:gd name="T70" fmla="*/ 6333 w 12607"/>
                <a:gd name="T71" fmla="*/ 12594 h 12594"/>
                <a:gd name="T72" fmla="*/ 7729 w 12607"/>
                <a:gd name="T73" fmla="*/ 11204 h 12594"/>
                <a:gd name="T74" fmla="*/ 7729 w 12607"/>
                <a:gd name="T75" fmla="*/ 11016 h 12594"/>
                <a:gd name="T76" fmla="*/ 8664 w 12607"/>
                <a:gd name="T77" fmla="*/ 10630 h 12594"/>
                <a:gd name="T78" fmla="*/ 8803 w 12607"/>
                <a:gd name="T79" fmla="*/ 10769 h 12594"/>
                <a:gd name="T80" fmla="*/ 10777 w 12607"/>
                <a:gd name="T81" fmla="*/ 10769 h 12594"/>
                <a:gd name="T82" fmla="*/ 10819 w 12607"/>
                <a:gd name="T83" fmla="*/ 10728 h 12594"/>
                <a:gd name="T84" fmla="*/ 10819 w 12607"/>
                <a:gd name="T85" fmla="*/ 8761 h 12594"/>
                <a:gd name="T86" fmla="*/ 10673 w 12607"/>
                <a:gd name="T87" fmla="*/ 8616 h 12594"/>
                <a:gd name="T88" fmla="*/ 11051 w 12607"/>
                <a:gd name="T89" fmla="*/ 7694 h 12594"/>
                <a:gd name="T90" fmla="*/ 11211 w 12607"/>
                <a:gd name="T91" fmla="*/ 7694 h 12594"/>
                <a:gd name="T92" fmla="*/ 12607 w 12607"/>
                <a:gd name="T93" fmla="*/ 6304 h 12594"/>
                <a:gd name="T94" fmla="*/ 12607 w 12607"/>
                <a:gd name="T95" fmla="*/ 6245 h 12594"/>
                <a:gd name="T96" fmla="*/ 11212 w 12607"/>
                <a:gd name="T97" fmla="*/ 4855 h 12594"/>
                <a:gd name="T98" fmla="*/ 6337 w 12607"/>
                <a:gd name="T99" fmla="*/ 8498 h 12594"/>
                <a:gd name="T100" fmla="*/ 4152 w 12607"/>
                <a:gd name="T101" fmla="*/ 6323 h 12594"/>
                <a:gd name="T102" fmla="*/ 6337 w 12607"/>
                <a:gd name="T103" fmla="*/ 4146 h 12594"/>
                <a:gd name="T104" fmla="*/ 8521 w 12607"/>
                <a:gd name="T105" fmla="*/ 6323 h 12594"/>
                <a:gd name="T106" fmla="*/ 6337 w 12607"/>
                <a:gd name="T107" fmla="*/ 8498 h 12594"/>
                <a:gd name="T108" fmla="*/ 6337 w 12607"/>
                <a:gd name="T109" fmla="*/ 8498 h 12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607" h="12594">
                  <a:moveTo>
                    <a:pt x="11212" y="4855"/>
                  </a:moveTo>
                  <a:lnTo>
                    <a:pt x="11019" y="4855"/>
                  </a:lnTo>
                  <a:cubicBezTo>
                    <a:pt x="10923" y="4550"/>
                    <a:pt x="10796" y="4258"/>
                    <a:pt x="10644" y="3981"/>
                  </a:cubicBezTo>
                  <a:lnTo>
                    <a:pt x="10796" y="3830"/>
                  </a:lnTo>
                  <a:cubicBezTo>
                    <a:pt x="11341" y="3287"/>
                    <a:pt x="11341" y="2407"/>
                    <a:pt x="10796" y="1864"/>
                  </a:cubicBezTo>
                  <a:lnTo>
                    <a:pt x="10755" y="1823"/>
                  </a:lnTo>
                  <a:cubicBezTo>
                    <a:pt x="10209" y="1279"/>
                    <a:pt x="9326" y="1279"/>
                    <a:pt x="8781" y="1823"/>
                  </a:cubicBezTo>
                  <a:lnTo>
                    <a:pt x="8611" y="1992"/>
                  </a:lnTo>
                  <a:cubicBezTo>
                    <a:pt x="8332" y="1846"/>
                    <a:pt x="8037" y="1725"/>
                    <a:pt x="7729" y="1634"/>
                  </a:cubicBezTo>
                  <a:lnTo>
                    <a:pt x="7729" y="1390"/>
                  </a:lnTo>
                  <a:cubicBezTo>
                    <a:pt x="7729" y="622"/>
                    <a:pt x="7104" y="0"/>
                    <a:pt x="6333" y="0"/>
                  </a:cubicBezTo>
                  <a:lnTo>
                    <a:pt x="6274" y="0"/>
                  </a:lnTo>
                  <a:cubicBezTo>
                    <a:pt x="5503" y="0"/>
                    <a:pt x="4878" y="622"/>
                    <a:pt x="4878" y="1390"/>
                  </a:cubicBezTo>
                  <a:lnTo>
                    <a:pt x="4878" y="1652"/>
                  </a:lnTo>
                  <a:cubicBezTo>
                    <a:pt x="4584" y="1742"/>
                    <a:pt x="4301" y="1861"/>
                    <a:pt x="4033" y="2003"/>
                  </a:cubicBezTo>
                  <a:lnTo>
                    <a:pt x="3852" y="1823"/>
                  </a:lnTo>
                  <a:cubicBezTo>
                    <a:pt x="3307" y="1280"/>
                    <a:pt x="2423" y="1280"/>
                    <a:pt x="1878" y="1823"/>
                  </a:cubicBezTo>
                  <a:lnTo>
                    <a:pt x="1837" y="1864"/>
                  </a:lnTo>
                  <a:cubicBezTo>
                    <a:pt x="1292" y="2407"/>
                    <a:pt x="1292" y="3287"/>
                    <a:pt x="1837" y="3830"/>
                  </a:cubicBezTo>
                  <a:lnTo>
                    <a:pt x="2012" y="4004"/>
                  </a:lnTo>
                  <a:cubicBezTo>
                    <a:pt x="1865" y="4274"/>
                    <a:pt x="1743" y="4558"/>
                    <a:pt x="1650" y="4855"/>
                  </a:cubicBezTo>
                  <a:lnTo>
                    <a:pt x="1396" y="4855"/>
                  </a:lnTo>
                  <a:cubicBezTo>
                    <a:pt x="625" y="4855"/>
                    <a:pt x="0" y="5478"/>
                    <a:pt x="0" y="6245"/>
                  </a:cubicBezTo>
                  <a:lnTo>
                    <a:pt x="0" y="6304"/>
                  </a:lnTo>
                  <a:cubicBezTo>
                    <a:pt x="0" y="7072"/>
                    <a:pt x="625" y="7694"/>
                    <a:pt x="1396" y="7694"/>
                  </a:cubicBezTo>
                  <a:lnTo>
                    <a:pt x="1618" y="7694"/>
                  </a:lnTo>
                  <a:cubicBezTo>
                    <a:pt x="1710" y="8008"/>
                    <a:pt x="1833" y="8308"/>
                    <a:pt x="1983" y="8593"/>
                  </a:cubicBezTo>
                  <a:lnTo>
                    <a:pt x="1814" y="8761"/>
                  </a:lnTo>
                  <a:cubicBezTo>
                    <a:pt x="1269" y="9304"/>
                    <a:pt x="1269" y="10185"/>
                    <a:pt x="1814" y="10728"/>
                  </a:cubicBezTo>
                  <a:lnTo>
                    <a:pt x="1855" y="10769"/>
                  </a:lnTo>
                  <a:cubicBezTo>
                    <a:pt x="2400" y="11312"/>
                    <a:pt x="3284" y="11312"/>
                    <a:pt x="3829" y="10769"/>
                  </a:cubicBezTo>
                  <a:lnTo>
                    <a:pt x="3981" y="10618"/>
                  </a:lnTo>
                  <a:cubicBezTo>
                    <a:pt x="4264" y="10773"/>
                    <a:pt x="4564" y="10902"/>
                    <a:pt x="4878" y="10999"/>
                  </a:cubicBezTo>
                  <a:lnTo>
                    <a:pt x="4878" y="11204"/>
                  </a:lnTo>
                  <a:cubicBezTo>
                    <a:pt x="4878" y="11972"/>
                    <a:pt x="5503" y="12594"/>
                    <a:pt x="6274" y="12594"/>
                  </a:cubicBezTo>
                  <a:lnTo>
                    <a:pt x="6333" y="12594"/>
                  </a:lnTo>
                  <a:cubicBezTo>
                    <a:pt x="7104" y="12594"/>
                    <a:pt x="7729" y="11972"/>
                    <a:pt x="7729" y="11204"/>
                  </a:cubicBezTo>
                  <a:lnTo>
                    <a:pt x="7729" y="11016"/>
                  </a:lnTo>
                  <a:cubicBezTo>
                    <a:pt x="8056" y="10920"/>
                    <a:pt x="8368" y="10788"/>
                    <a:pt x="8664" y="10630"/>
                  </a:cubicBezTo>
                  <a:lnTo>
                    <a:pt x="8803" y="10769"/>
                  </a:lnTo>
                  <a:cubicBezTo>
                    <a:pt x="9348" y="11312"/>
                    <a:pt x="10233" y="11312"/>
                    <a:pt x="10777" y="10769"/>
                  </a:cubicBezTo>
                  <a:lnTo>
                    <a:pt x="10819" y="10728"/>
                  </a:lnTo>
                  <a:cubicBezTo>
                    <a:pt x="11364" y="10185"/>
                    <a:pt x="11364" y="9304"/>
                    <a:pt x="10819" y="8761"/>
                  </a:cubicBezTo>
                  <a:lnTo>
                    <a:pt x="10673" y="8616"/>
                  </a:lnTo>
                  <a:cubicBezTo>
                    <a:pt x="10828" y="8324"/>
                    <a:pt x="10956" y="8017"/>
                    <a:pt x="11051" y="7694"/>
                  </a:cubicBezTo>
                  <a:lnTo>
                    <a:pt x="11211" y="7694"/>
                  </a:lnTo>
                  <a:cubicBezTo>
                    <a:pt x="11982" y="7694"/>
                    <a:pt x="12607" y="7071"/>
                    <a:pt x="12607" y="6304"/>
                  </a:cubicBezTo>
                  <a:lnTo>
                    <a:pt x="12607" y="6245"/>
                  </a:lnTo>
                  <a:cubicBezTo>
                    <a:pt x="12607" y="5477"/>
                    <a:pt x="11982" y="4855"/>
                    <a:pt x="11212" y="4855"/>
                  </a:cubicBezTo>
                  <a:close/>
                  <a:moveTo>
                    <a:pt x="6337" y="8498"/>
                  </a:moveTo>
                  <a:cubicBezTo>
                    <a:pt x="5130" y="8498"/>
                    <a:pt x="4152" y="7524"/>
                    <a:pt x="4152" y="6323"/>
                  </a:cubicBezTo>
                  <a:cubicBezTo>
                    <a:pt x="4152" y="5120"/>
                    <a:pt x="5130" y="4146"/>
                    <a:pt x="6337" y="4146"/>
                  </a:cubicBezTo>
                  <a:cubicBezTo>
                    <a:pt x="7544" y="4146"/>
                    <a:pt x="8521" y="5120"/>
                    <a:pt x="8521" y="6323"/>
                  </a:cubicBezTo>
                  <a:cubicBezTo>
                    <a:pt x="8521" y="7524"/>
                    <a:pt x="7544" y="8498"/>
                    <a:pt x="6337" y="8498"/>
                  </a:cubicBezTo>
                  <a:close/>
                  <a:moveTo>
                    <a:pt x="6337" y="8498"/>
                  </a:move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</p:grpSp>
      <p:sp>
        <p:nvSpPr>
          <p:cNvPr id="56" name="iconfont-1191-866883"/>
          <p:cNvSpPr>
            <a:spLocks noChangeAspect="1"/>
          </p:cNvSpPr>
          <p:nvPr/>
        </p:nvSpPr>
        <p:spPr bwMode="auto">
          <a:xfrm>
            <a:off x="7839840" y="3951302"/>
            <a:ext cx="512893" cy="507600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grpSp>
        <p:nvGrpSpPr>
          <p:cNvPr id="60" name="组合 59"/>
          <p:cNvGrpSpPr/>
          <p:nvPr/>
        </p:nvGrpSpPr>
        <p:grpSpPr>
          <a:xfrm>
            <a:off x="5243524" y="1302559"/>
            <a:ext cx="1594082" cy="2860914"/>
            <a:chOff x="5073338" y="1414414"/>
            <a:chExt cx="1594082" cy="2860914"/>
          </a:xfrm>
        </p:grpSpPr>
        <p:sp>
          <p:nvSpPr>
            <p:cNvPr id="46" name="任意多边形 24"/>
            <p:cNvSpPr/>
            <p:nvPr/>
          </p:nvSpPr>
          <p:spPr>
            <a:xfrm>
              <a:off x="5073338" y="1414414"/>
              <a:ext cx="1594082" cy="1924228"/>
            </a:xfrm>
            <a:custGeom>
              <a:avLst/>
              <a:gdLst>
                <a:gd name="connsiteX0" fmla="*/ 941079 w 1882158"/>
                <a:gd name="connsiteY0" fmla="*/ 0 h 2271966"/>
                <a:gd name="connsiteX1" fmla="*/ 1606522 w 1882158"/>
                <a:gd name="connsiteY1" fmla="*/ 275636 h 2271966"/>
                <a:gd name="connsiteX2" fmla="*/ 1606522 w 1882158"/>
                <a:gd name="connsiteY2" fmla="*/ 1606522 h 2271966"/>
                <a:gd name="connsiteX3" fmla="*/ 941079 w 1882158"/>
                <a:gd name="connsiteY3" fmla="*/ 2271966 h 2271966"/>
                <a:gd name="connsiteX4" fmla="*/ 275636 w 1882158"/>
                <a:gd name="connsiteY4" fmla="*/ 1606522 h 2271966"/>
                <a:gd name="connsiteX5" fmla="*/ 275636 w 1882158"/>
                <a:gd name="connsiteY5" fmla="*/ 275636 h 2271966"/>
                <a:gd name="connsiteX6" fmla="*/ 941079 w 1882158"/>
                <a:gd name="connsiteY6" fmla="*/ 0 h 2271966"/>
                <a:gd name="connsiteX7" fmla="*/ 950815 w 1882158"/>
                <a:gd name="connsiteY7" fmla="*/ 260652 h 2271966"/>
                <a:gd name="connsiteX8" fmla="*/ 260556 w 1882158"/>
                <a:gd name="connsiteY8" fmla="*/ 950911 h 2271966"/>
                <a:gd name="connsiteX9" fmla="*/ 950815 w 1882158"/>
                <a:gd name="connsiteY9" fmla="*/ 1641170 h 2271966"/>
                <a:gd name="connsiteX10" fmla="*/ 1641074 w 1882158"/>
                <a:gd name="connsiteY10" fmla="*/ 950911 h 2271966"/>
                <a:gd name="connsiteX11" fmla="*/ 950815 w 1882158"/>
                <a:gd name="connsiteY11" fmla="*/ 260652 h 227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82158" h="2271966">
                  <a:moveTo>
                    <a:pt x="941079" y="0"/>
                  </a:moveTo>
                  <a:cubicBezTo>
                    <a:pt x="1181922" y="0"/>
                    <a:pt x="1422765" y="91878"/>
                    <a:pt x="1606522" y="275636"/>
                  </a:cubicBezTo>
                  <a:cubicBezTo>
                    <a:pt x="1974037" y="643150"/>
                    <a:pt x="1974037" y="1239008"/>
                    <a:pt x="1606522" y="1606522"/>
                  </a:cubicBezTo>
                  <a:lnTo>
                    <a:pt x="941079" y="2271966"/>
                  </a:lnTo>
                  <a:lnTo>
                    <a:pt x="275636" y="1606522"/>
                  </a:lnTo>
                  <a:cubicBezTo>
                    <a:pt x="-91879" y="1239008"/>
                    <a:pt x="-91879" y="643150"/>
                    <a:pt x="275636" y="275636"/>
                  </a:cubicBezTo>
                  <a:cubicBezTo>
                    <a:pt x="459393" y="91878"/>
                    <a:pt x="700236" y="0"/>
                    <a:pt x="941079" y="0"/>
                  </a:cubicBezTo>
                  <a:close/>
                  <a:moveTo>
                    <a:pt x="950815" y="260652"/>
                  </a:moveTo>
                  <a:cubicBezTo>
                    <a:pt x="569595" y="260652"/>
                    <a:pt x="260556" y="569691"/>
                    <a:pt x="260556" y="950911"/>
                  </a:cubicBezTo>
                  <a:cubicBezTo>
                    <a:pt x="260556" y="1332131"/>
                    <a:pt x="569595" y="1641170"/>
                    <a:pt x="950815" y="1641170"/>
                  </a:cubicBezTo>
                  <a:cubicBezTo>
                    <a:pt x="1332035" y="1641170"/>
                    <a:pt x="1641074" y="1332131"/>
                    <a:pt x="1641074" y="950911"/>
                  </a:cubicBezTo>
                  <a:cubicBezTo>
                    <a:pt x="1641074" y="569691"/>
                    <a:pt x="1332035" y="260652"/>
                    <a:pt x="950815" y="260652"/>
                  </a:cubicBezTo>
                  <a:close/>
                </a:path>
              </a:pathLst>
            </a:custGeom>
            <a:solidFill>
              <a:srgbClr val="CEB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1"/>
            <p:cNvSpPr txBox="1">
              <a:spLocks noChangeArrowheads="1"/>
            </p:cNvSpPr>
            <p:nvPr/>
          </p:nvSpPr>
          <p:spPr bwMode="auto">
            <a:xfrm>
              <a:off x="5122148" y="3666363"/>
              <a:ext cx="1455157" cy="608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cs typeface="+mn-ea"/>
                  <a:sym typeface="+mn-lt"/>
                </a:rPr>
                <a:t>文献子系统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endParaRPr>
            </a:p>
            <a:p>
              <a:pPr algn="ctr">
                <a:spcBef>
                  <a:spcPct val="20000"/>
                </a:spcBef>
              </a:pP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57" name="iconfont-11920-5700803"/>
            <p:cNvSpPr>
              <a:spLocks noChangeAspect="1"/>
            </p:cNvSpPr>
            <p:nvPr/>
          </p:nvSpPr>
          <p:spPr bwMode="auto">
            <a:xfrm>
              <a:off x="5616579" y="1940273"/>
              <a:ext cx="507600" cy="507600"/>
            </a:xfrm>
            <a:custGeom>
              <a:avLst/>
              <a:gdLst>
                <a:gd name="T0" fmla="*/ 0 w 11200"/>
                <a:gd name="T1" fmla="*/ 0 h 11200"/>
                <a:gd name="T2" fmla="*/ 4800 w 11200"/>
                <a:gd name="T3" fmla="*/ 0 h 11200"/>
                <a:gd name="T4" fmla="*/ 4800 w 11200"/>
                <a:gd name="T5" fmla="*/ 4800 h 11200"/>
                <a:gd name="T6" fmla="*/ 0 w 11200"/>
                <a:gd name="T7" fmla="*/ 4800 h 11200"/>
                <a:gd name="T8" fmla="*/ 0 w 11200"/>
                <a:gd name="T9" fmla="*/ 0 h 11200"/>
                <a:gd name="T10" fmla="*/ 0 w 11200"/>
                <a:gd name="T11" fmla="*/ 6400 h 11200"/>
                <a:gd name="T12" fmla="*/ 4800 w 11200"/>
                <a:gd name="T13" fmla="*/ 6400 h 11200"/>
                <a:gd name="T14" fmla="*/ 4800 w 11200"/>
                <a:gd name="T15" fmla="*/ 11200 h 11200"/>
                <a:gd name="T16" fmla="*/ 0 w 11200"/>
                <a:gd name="T17" fmla="*/ 11200 h 11200"/>
                <a:gd name="T18" fmla="*/ 0 w 11200"/>
                <a:gd name="T19" fmla="*/ 6400 h 11200"/>
                <a:gd name="T20" fmla="*/ 6400 w 11200"/>
                <a:gd name="T21" fmla="*/ 6400 h 11200"/>
                <a:gd name="T22" fmla="*/ 11200 w 11200"/>
                <a:gd name="T23" fmla="*/ 6400 h 11200"/>
                <a:gd name="T24" fmla="*/ 11200 w 11200"/>
                <a:gd name="T25" fmla="*/ 11200 h 11200"/>
                <a:gd name="T26" fmla="*/ 6400 w 11200"/>
                <a:gd name="T27" fmla="*/ 11200 h 11200"/>
                <a:gd name="T28" fmla="*/ 6400 w 11200"/>
                <a:gd name="T29" fmla="*/ 6400 h 11200"/>
                <a:gd name="T30" fmla="*/ 8800 w 11200"/>
                <a:gd name="T31" fmla="*/ 4800 h 11200"/>
                <a:gd name="T32" fmla="*/ 11200 w 11200"/>
                <a:gd name="T33" fmla="*/ 2400 h 11200"/>
                <a:gd name="T34" fmla="*/ 8800 w 11200"/>
                <a:gd name="T35" fmla="*/ 0 h 11200"/>
                <a:gd name="T36" fmla="*/ 6400 w 11200"/>
                <a:gd name="T37" fmla="*/ 2400 h 11200"/>
                <a:gd name="T38" fmla="*/ 8800 w 11200"/>
                <a:gd name="T39" fmla="*/ 48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00" h="11200">
                  <a:moveTo>
                    <a:pt x="0" y="0"/>
                  </a:moveTo>
                  <a:lnTo>
                    <a:pt x="4800" y="0"/>
                  </a:lnTo>
                  <a:lnTo>
                    <a:pt x="4800" y="4800"/>
                  </a:lnTo>
                  <a:lnTo>
                    <a:pt x="0" y="4800"/>
                  </a:lnTo>
                  <a:lnTo>
                    <a:pt x="0" y="0"/>
                  </a:lnTo>
                  <a:close/>
                  <a:moveTo>
                    <a:pt x="0" y="6400"/>
                  </a:moveTo>
                  <a:lnTo>
                    <a:pt x="4800" y="6400"/>
                  </a:lnTo>
                  <a:lnTo>
                    <a:pt x="4800" y="11200"/>
                  </a:lnTo>
                  <a:lnTo>
                    <a:pt x="0" y="11200"/>
                  </a:lnTo>
                  <a:lnTo>
                    <a:pt x="0" y="6400"/>
                  </a:lnTo>
                  <a:close/>
                  <a:moveTo>
                    <a:pt x="6400" y="6400"/>
                  </a:moveTo>
                  <a:lnTo>
                    <a:pt x="11200" y="6400"/>
                  </a:lnTo>
                  <a:lnTo>
                    <a:pt x="11200" y="11200"/>
                  </a:lnTo>
                  <a:lnTo>
                    <a:pt x="6400" y="11200"/>
                  </a:lnTo>
                  <a:lnTo>
                    <a:pt x="6400" y="6400"/>
                  </a:lnTo>
                  <a:close/>
                  <a:moveTo>
                    <a:pt x="8800" y="4800"/>
                  </a:moveTo>
                  <a:cubicBezTo>
                    <a:pt x="10125" y="4800"/>
                    <a:pt x="11200" y="3725"/>
                    <a:pt x="11200" y="2400"/>
                  </a:cubicBezTo>
                  <a:cubicBezTo>
                    <a:pt x="11200" y="1075"/>
                    <a:pt x="10125" y="0"/>
                    <a:pt x="8800" y="0"/>
                  </a:cubicBezTo>
                  <a:cubicBezTo>
                    <a:pt x="7475" y="0"/>
                    <a:pt x="6400" y="1075"/>
                    <a:pt x="6400" y="2400"/>
                  </a:cubicBezTo>
                  <a:cubicBezTo>
                    <a:pt x="6400" y="3725"/>
                    <a:pt x="7475" y="4800"/>
                    <a:pt x="8800" y="480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</p:grpSp>
      <p:grpSp>
        <p:nvGrpSpPr>
          <p:cNvPr id="59" name="组合 58"/>
          <p:cNvGrpSpPr/>
          <p:nvPr/>
        </p:nvGrpSpPr>
        <p:grpSpPr>
          <a:xfrm>
            <a:off x="9424976" y="1302559"/>
            <a:ext cx="1594082" cy="2805669"/>
            <a:chOff x="9424976" y="1302559"/>
            <a:chExt cx="1594082" cy="2805669"/>
          </a:xfrm>
        </p:grpSpPr>
        <p:sp>
          <p:nvSpPr>
            <p:cNvPr id="5" name="任意多边形 24"/>
            <p:cNvSpPr/>
            <p:nvPr/>
          </p:nvSpPr>
          <p:spPr>
            <a:xfrm>
              <a:off x="9424976" y="1302559"/>
              <a:ext cx="1594082" cy="1924228"/>
            </a:xfrm>
            <a:custGeom>
              <a:avLst/>
              <a:gdLst>
                <a:gd name="connsiteX0" fmla="*/ 941079 w 1882158"/>
                <a:gd name="connsiteY0" fmla="*/ 0 h 2271966"/>
                <a:gd name="connsiteX1" fmla="*/ 1606522 w 1882158"/>
                <a:gd name="connsiteY1" fmla="*/ 275636 h 2271966"/>
                <a:gd name="connsiteX2" fmla="*/ 1606522 w 1882158"/>
                <a:gd name="connsiteY2" fmla="*/ 1606522 h 2271966"/>
                <a:gd name="connsiteX3" fmla="*/ 941079 w 1882158"/>
                <a:gd name="connsiteY3" fmla="*/ 2271966 h 2271966"/>
                <a:gd name="connsiteX4" fmla="*/ 275636 w 1882158"/>
                <a:gd name="connsiteY4" fmla="*/ 1606522 h 2271966"/>
                <a:gd name="connsiteX5" fmla="*/ 275636 w 1882158"/>
                <a:gd name="connsiteY5" fmla="*/ 275636 h 2271966"/>
                <a:gd name="connsiteX6" fmla="*/ 941079 w 1882158"/>
                <a:gd name="connsiteY6" fmla="*/ 0 h 2271966"/>
                <a:gd name="connsiteX7" fmla="*/ 950815 w 1882158"/>
                <a:gd name="connsiteY7" fmla="*/ 260652 h 2271966"/>
                <a:gd name="connsiteX8" fmla="*/ 260556 w 1882158"/>
                <a:gd name="connsiteY8" fmla="*/ 950911 h 2271966"/>
                <a:gd name="connsiteX9" fmla="*/ 950815 w 1882158"/>
                <a:gd name="connsiteY9" fmla="*/ 1641170 h 2271966"/>
                <a:gd name="connsiteX10" fmla="*/ 1641074 w 1882158"/>
                <a:gd name="connsiteY10" fmla="*/ 950911 h 2271966"/>
                <a:gd name="connsiteX11" fmla="*/ 950815 w 1882158"/>
                <a:gd name="connsiteY11" fmla="*/ 260652 h 227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82158" h="2271966">
                  <a:moveTo>
                    <a:pt x="941079" y="0"/>
                  </a:moveTo>
                  <a:cubicBezTo>
                    <a:pt x="1181922" y="0"/>
                    <a:pt x="1422765" y="91878"/>
                    <a:pt x="1606522" y="275636"/>
                  </a:cubicBezTo>
                  <a:cubicBezTo>
                    <a:pt x="1974037" y="643150"/>
                    <a:pt x="1974037" y="1239008"/>
                    <a:pt x="1606522" y="1606522"/>
                  </a:cubicBezTo>
                  <a:lnTo>
                    <a:pt x="941079" y="2271966"/>
                  </a:lnTo>
                  <a:lnTo>
                    <a:pt x="275636" y="1606522"/>
                  </a:lnTo>
                  <a:cubicBezTo>
                    <a:pt x="-91879" y="1239008"/>
                    <a:pt x="-91879" y="643150"/>
                    <a:pt x="275636" y="275636"/>
                  </a:cubicBezTo>
                  <a:cubicBezTo>
                    <a:pt x="459393" y="91878"/>
                    <a:pt x="700236" y="0"/>
                    <a:pt x="941079" y="0"/>
                  </a:cubicBezTo>
                  <a:close/>
                  <a:moveTo>
                    <a:pt x="950815" y="260652"/>
                  </a:moveTo>
                  <a:cubicBezTo>
                    <a:pt x="569595" y="260652"/>
                    <a:pt x="260556" y="569691"/>
                    <a:pt x="260556" y="950911"/>
                  </a:cubicBezTo>
                  <a:cubicBezTo>
                    <a:pt x="260556" y="1332131"/>
                    <a:pt x="569595" y="1641170"/>
                    <a:pt x="950815" y="1641170"/>
                  </a:cubicBezTo>
                  <a:cubicBezTo>
                    <a:pt x="1332035" y="1641170"/>
                    <a:pt x="1641074" y="1332131"/>
                    <a:pt x="1641074" y="950911"/>
                  </a:cubicBezTo>
                  <a:cubicBezTo>
                    <a:pt x="1641074" y="569691"/>
                    <a:pt x="1332035" y="260652"/>
                    <a:pt x="950815" y="260652"/>
                  </a:cubicBezTo>
                  <a:close/>
                </a:path>
              </a:pathLst>
            </a:custGeom>
            <a:solidFill>
              <a:srgbClr val="CEB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1"/>
            <p:cNvSpPr txBox="1">
              <a:spLocks noChangeArrowheads="1"/>
            </p:cNvSpPr>
            <p:nvPr/>
          </p:nvSpPr>
          <p:spPr bwMode="auto">
            <a:xfrm>
              <a:off x="9740159" y="3554508"/>
              <a:ext cx="1006740" cy="553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cs typeface="+mn-ea"/>
                  <a:sym typeface="+mn-lt"/>
                </a:rPr>
                <a:t>社交子系统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58" name="Freeform 99"/>
            <p:cNvSpPr>
              <a:spLocks noEditPoints="1"/>
            </p:cNvSpPr>
            <p:nvPr/>
          </p:nvSpPr>
          <p:spPr bwMode="auto">
            <a:xfrm>
              <a:off x="9977493" y="1909229"/>
              <a:ext cx="532072" cy="345978"/>
            </a:xfrm>
            <a:custGeom>
              <a:avLst/>
              <a:gdLst>
                <a:gd name="T0" fmla="*/ 13 w 94"/>
                <a:gd name="T1" fmla="*/ 0 h 61"/>
                <a:gd name="T2" fmla="*/ 82 w 94"/>
                <a:gd name="T3" fmla="*/ 0 h 61"/>
                <a:gd name="T4" fmla="*/ 89 w 94"/>
                <a:gd name="T5" fmla="*/ 2 h 61"/>
                <a:gd name="T6" fmla="*/ 47 w 94"/>
                <a:gd name="T7" fmla="*/ 33 h 61"/>
                <a:gd name="T8" fmla="*/ 6 w 94"/>
                <a:gd name="T9" fmla="*/ 2 h 61"/>
                <a:gd name="T10" fmla="*/ 13 w 94"/>
                <a:gd name="T11" fmla="*/ 0 h 61"/>
                <a:gd name="T12" fmla="*/ 94 w 94"/>
                <a:gd name="T13" fmla="*/ 9 h 61"/>
                <a:gd name="T14" fmla="*/ 67 w 94"/>
                <a:gd name="T15" fmla="*/ 29 h 61"/>
                <a:gd name="T16" fmla="*/ 93 w 94"/>
                <a:gd name="T17" fmla="*/ 53 h 61"/>
                <a:gd name="T18" fmla="*/ 94 w 94"/>
                <a:gd name="T19" fmla="*/ 48 h 61"/>
                <a:gd name="T20" fmla="*/ 94 w 94"/>
                <a:gd name="T21" fmla="*/ 12 h 61"/>
                <a:gd name="T22" fmla="*/ 94 w 94"/>
                <a:gd name="T23" fmla="*/ 9 h 61"/>
                <a:gd name="T24" fmla="*/ 87 w 94"/>
                <a:gd name="T25" fmla="*/ 60 h 61"/>
                <a:gd name="T26" fmla="*/ 82 w 94"/>
                <a:gd name="T27" fmla="*/ 61 h 61"/>
                <a:gd name="T28" fmla="*/ 13 w 94"/>
                <a:gd name="T29" fmla="*/ 61 h 61"/>
                <a:gd name="T30" fmla="*/ 6 w 94"/>
                <a:gd name="T31" fmla="*/ 59 h 61"/>
                <a:gd name="T32" fmla="*/ 34 w 94"/>
                <a:gd name="T33" fmla="*/ 34 h 61"/>
                <a:gd name="T34" fmla="*/ 44 w 94"/>
                <a:gd name="T35" fmla="*/ 42 h 61"/>
                <a:gd name="T36" fmla="*/ 47 w 94"/>
                <a:gd name="T37" fmla="*/ 44 h 61"/>
                <a:gd name="T38" fmla="*/ 50 w 94"/>
                <a:gd name="T39" fmla="*/ 42 h 61"/>
                <a:gd name="T40" fmla="*/ 60 w 94"/>
                <a:gd name="T41" fmla="*/ 35 h 61"/>
                <a:gd name="T42" fmla="*/ 87 w 94"/>
                <a:gd name="T43" fmla="*/ 60 h 61"/>
                <a:gd name="T44" fmla="*/ 1 w 94"/>
                <a:gd name="T45" fmla="*/ 52 h 61"/>
                <a:gd name="T46" fmla="*/ 27 w 94"/>
                <a:gd name="T47" fmla="*/ 29 h 61"/>
                <a:gd name="T48" fmla="*/ 1 w 94"/>
                <a:gd name="T49" fmla="*/ 9 h 61"/>
                <a:gd name="T50" fmla="*/ 0 w 94"/>
                <a:gd name="T51" fmla="*/ 12 h 61"/>
                <a:gd name="T52" fmla="*/ 0 w 94"/>
                <a:gd name="T53" fmla="*/ 48 h 61"/>
                <a:gd name="T54" fmla="*/ 1 w 94"/>
                <a:gd name="T55" fmla="*/ 5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" h="61">
                  <a:moveTo>
                    <a:pt x="13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4" y="0"/>
                    <a:pt x="87" y="1"/>
                    <a:pt x="89" y="2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"/>
                    <a:pt x="10" y="0"/>
                    <a:pt x="13" y="0"/>
                  </a:cubicBezTo>
                  <a:close/>
                  <a:moveTo>
                    <a:pt x="94" y="9"/>
                  </a:moveTo>
                  <a:cubicBezTo>
                    <a:pt x="67" y="29"/>
                    <a:pt x="67" y="29"/>
                    <a:pt x="67" y="29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4" y="52"/>
                    <a:pt x="94" y="50"/>
                    <a:pt x="94" y="48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11"/>
                    <a:pt x="94" y="10"/>
                    <a:pt x="94" y="9"/>
                  </a:cubicBezTo>
                  <a:close/>
                  <a:moveTo>
                    <a:pt x="87" y="60"/>
                  </a:moveTo>
                  <a:cubicBezTo>
                    <a:pt x="85" y="60"/>
                    <a:pt x="84" y="61"/>
                    <a:pt x="82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0" y="61"/>
                    <a:pt x="8" y="60"/>
                    <a:pt x="6" y="59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87" y="60"/>
                    <a:pt x="87" y="60"/>
                    <a:pt x="87" y="60"/>
                  </a:cubicBezTo>
                  <a:close/>
                  <a:moveTo>
                    <a:pt x="1" y="52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9"/>
                    <a:pt x="0" y="51"/>
                    <a:pt x="1" y="52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 rot="5400000" flipV="1">
            <a:off x="517442" y="4469425"/>
            <a:ext cx="1871133" cy="2906018"/>
          </a:xfrm>
          <a:custGeom>
            <a:avLst/>
            <a:gdLst>
              <a:gd name="connsiteX0" fmla="*/ 314467 w 2993758"/>
              <a:gd name="connsiteY0" fmla="*/ 0 h 4649541"/>
              <a:gd name="connsiteX1" fmla="*/ 2993758 w 2993758"/>
              <a:gd name="connsiteY1" fmla="*/ 0 h 4649541"/>
              <a:gd name="connsiteX2" fmla="*/ 2993758 w 2993758"/>
              <a:gd name="connsiteY2" fmla="*/ 4649541 h 4649541"/>
              <a:gd name="connsiteX3" fmla="*/ 2898267 w 2993758"/>
              <a:gd name="connsiteY3" fmla="*/ 4635591 h 4649541"/>
              <a:gd name="connsiteX4" fmla="*/ 1643453 w 2993758"/>
              <a:gd name="connsiteY4" fmla="*/ 3946524 h 4649541"/>
              <a:gd name="connsiteX5" fmla="*/ 1417743 w 2993758"/>
              <a:gd name="connsiteY5" fmla="*/ 2500303 h 4649541"/>
              <a:gd name="connsiteX6" fmla="*/ 96917 w 2993758"/>
              <a:gd name="connsiteY6" fmla="*/ 1329953 h 4649541"/>
              <a:gd name="connsiteX7" fmla="*/ 306758 w 2993758"/>
              <a:gd name="connsiteY7" fmla="*/ 6048 h 46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3758" h="4649541">
                <a:moveTo>
                  <a:pt x="314467" y="0"/>
                </a:moveTo>
                <a:lnTo>
                  <a:pt x="2993758" y="0"/>
                </a:lnTo>
                <a:lnTo>
                  <a:pt x="2993758" y="4649541"/>
                </a:lnTo>
                <a:lnTo>
                  <a:pt x="2898267" y="4635591"/>
                </a:lnTo>
                <a:cubicBezTo>
                  <a:pt x="2048504" y="4500308"/>
                  <a:pt x="1889714" y="4309821"/>
                  <a:pt x="1643453" y="3946524"/>
                </a:cubicBezTo>
                <a:cubicBezTo>
                  <a:pt x="1362012" y="3531328"/>
                  <a:pt x="1675499" y="2936399"/>
                  <a:pt x="1417743" y="2500303"/>
                </a:cubicBezTo>
                <a:cubicBezTo>
                  <a:pt x="1159987" y="2064208"/>
                  <a:pt x="286403" y="1842677"/>
                  <a:pt x="96917" y="1329953"/>
                </a:cubicBezTo>
                <a:cubicBezTo>
                  <a:pt x="-68882" y="881319"/>
                  <a:pt x="-36271" y="312142"/>
                  <a:pt x="306758" y="6048"/>
                </a:cubicBezTo>
                <a:close/>
              </a:path>
            </a:pathLst>
          </a:custGeom>
          <a:solidFill>
            <a:srgbClr val="5F787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0289494" y="284465"/>
            <a:ext cx="2681440" cy="2024216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>
            <a:off x="558800" y="0"/>
            <a:ext cx="10176933" cy="7061200"/>
          </a:xfrm>
          <a:custGeom>
            <a:avLst/>
            <a:gdLst>
              <a:gd name="T0" fmla="*/ 170 w 3775"/>
              <a:gd name="T1" fmla="*/ 2 h 1845"/>
              <a:gd name="T2" fmla="*/ 589 w 3775"/>
              <a:gd name="T3" fmla="*/ 78 h 1845"/>
              <a:gd name="T4" fmla="*/ 673 w 3775"/>
              <a:gd name="T5" fmla="*/ 128 h 1845"/>
              <a:gd name="T6" fmla="*/ 676 w 3775"/>
              <a:gd name="T7" fmla="*/ 143 h 1845"/>
              <a:gd name="T8" fmla="*/ 656 w 3775"/>
              <a:gd name="T9" fmla="*/ 160 h 1845"/>
              <a:gd name="T10" fmla="*/ 600 w 3775"/>
              <a:gd name="T11" fmla="*/ 204 h 1845"/>
              <a:gd name="T12" fmla="*/ 661 w 3775"/>
              <a:gd name="T13" fmla="*/ 399 h 1845"/>
              <a:gd name="T14" fmla="*/ 840 w 3775"/>
              <a:gd name="T15" fmla="*/ 588 h 1845"/>
              <a:gd name="T16" fmla="*/ 868 w 3775"/>
              <a:gd name="T17" fmla="*/ 603 h 1845"/>
              <a:gd name="T18" fmla="*/ 897 w 3775"/>
              <a:gd name="T19" fmla="*/ 615 h 1845"/>
              <a:gd name="T20" fmla="*/ 1242 w 3775"/>
              <a:gd name="T21" fmla="*/ 664 h 1845"/>
              <a:gd name="T22" fmla="*/ 1390 w 3775"/>
              <a:gd name="T23" fmla="*/ 684 h 1845"/>
              <a:gd name="T24" fmla="*/ 1736 w 3775"/>
              <a:gd name="T25" fmla="*/ 788 h 1845"/>
              <a:gd name="T26" fmla="*/ 2361 w 3775"/>
              <a:gd name="T27" fmla="*/ 1357 h 1845"/>
              <a:gd name="T28" fmla="*/ 2658 w 3775"/>
              <a:gd name="T29" fmla="*/ 1656 h 1845"/>
              <a:gd name="T30" fmla="*/ 2773 w 3775"/>
              <a:gd name="T31" fmla="*/ 1677 h 1845"/>
              <a:gd name="T32" fmla="*/ 2790 w 3775"/>
              <a:gd name="T33" fmla="*/ 1668 h 1845"/>
              <a:gd name="T34" fmla="*/ 2806 w 3775"/>
              <a:gd name="T35" fmla="*/ 1617 h 1845"/>
              <a:gd name="T36" fmla="*/ 2735 w 3775"/>
              <a:gd name="T37" fmla="*/ 1421 h 1845"/>
              <a:gd name="T38" fmla="*/ 2684 w 3775"/>
              <a:gd name="T39" fmla="*/ 1255 h 1845"/>
              <a:gd name="T40" fmla="*/ 2717 w 3775"/>
              <a:gd name="T41" fmla="*/ 1194 h 1845"/>
              <a:gd name="T42" fmla="*/ 2730 w 3775"/>
              <a:gd name="T43" fmla="*/ 1189 h 1845"/>
              <a:gd name="T44" fmla="*/ 2827 w 3775"/>
              <a:gd name="T45" fmla="*/ 1191 h 1845"/>
              <a:gd name="T46" fmla="*/ 3306 w 3775"/>
              <a:gd name="T47" fmla="*/ 1369 h 1845"/>
              <a:gd name="T48" fmla="*/ 3699 w 3775"/>
              <a:gd name="T49" fmla="*/ 1693 h 1845"/>
              <a:gd name="T50" fmla="*/ 3694 w 3775"/>
              <a:gd name="T51" fmla="*/ 1696 h 1845"/>
              <a:gd name="T52" fmla="*/ 2988 w 3775"/>
              <a:gd name="T53" fmla="*/ 1248 h 1845"/>
              <a:gd name="T54" fmla="*/ 2906 w 3775"/>
              <a:gd name="T55" fmla="*/ 1225 h 1845"/>
              <a:gd name="T56" fmla="*/ 2824 w 3775"/>
              <a:gd name="T57" fmla="*/ 1207 h 1845"/>
              <a:gd name="T58" fmla="*/ 2738 w 3775"/>
              <a:gd name="T59" fmla="*/ 1204 h 1845"/>
              <a:gd name="T60" fmla="*/ 2729 w 3775"/>
              <a:gd name="T61" fmla="*/ 1207 h 1845"/>
              <a:gd name="T62" fmla="*/ 2701 w 3775"/>
              <a:gd name="T63" fmla="*/ 1255 h 1845"/>
              <a:gd name="T64" fmla="*/ 2751 w 3775"/>
              <a:gd name="T65" fmla="*/ 1414 h 1845"/>
              <a:gd name="T66" fmla="*/ 2823 w 3775"/>
              <a:gd name="T67" fmla="*/ 1616 h 1845"/>
              <a:gd name="T68" fmla="*/ 2799 w 3775"/>
              <a:gd name="T69" fmla="*/ 1681 h 1845"/>
              <a:gd name="T70" fmla="*/ 2779 w 3775"/>
              <a:gd name="T71" fmla="*/ 1692 h 1845"/>
              <a:gd name="T72" fmla="*/ 2650 w 3775"/>
              <a:gd name="T73" fmla="*/ 1670 h 1845"/>
              <a:gd name="T74" fmla="*/ 2351 w 3775"/>
              <a:gd name="T75" fmla="*/ 1365 h 1845"/>
              <a:gd name="T76" fmla="*/ 1881 w 3775"/>
              <a:gd name="T77" fmla="*/ 876 h 1845"/>
              <a:gd name="T78" fmla="*/ 1410 w 3775"/>
              <a:gd name="T79" fmla="*/ 694 h 1845"/>
              <a:gd name="T80" fmla="*/ 1326 w 3775"/>
              <a:gd name="T81" fmla="*/ 681 h 1845"/>
              <a:gd name="T82" fmla="*/ 986 w 3775"/>
              <a:gd name="T83" fmla="*/ 651 h 1845"/>
              <a:gd name="T84" fmla="*/ 882 w 3775"/>
              <a:gd name="T85" fmla="*/ 624 h 1845"/>
              <a:gd name="T86" fmla="*/ 852 w 3775"/>
              <a:gd name="T87" fmla="*/ 610 h 1845"/>
              <a:gd name="T88" fmla="*/ 824 w 3775"/>
              <a:gd name="T89" fmla="*/ 594 h 1845"/>
              <a:gd name="T90" fmla="*/ 610 w 3775"/>
              <a:gd name="T91" fmla="*/ 330 h 1845"/>
              <a:gd name="T92" fmla="*/ 594 w 3775"/>
              <a:gd name="T93" fmla="*/ 180 h 1845"/>
              <a:gd name="T94" fmla="*/ 642 w 3775"/>
              <a:gd name="T95" fmla="*/ 151 h 1845"/>
              <a:gd name="T96" fmla="*/ 656 w 3775"/>
              <a:gd name="T97" fmla="*/ 146 h 1845"/>
              <a:gd name="T98" fmla="*/ 663 w 3775"/>
              <a:gd name="T99" fmla="*/ 135 h 1845"/>
              <a:gd name="T100" fmla="*/ 584 w 3775"/>
              <a:gd name="T101" fmla="*/ 89 h 1845"/>
              <a:gd name="T102" fmla="*/ 0 w 3775"/>
              <a:gd name="T103" fmla="*/ 1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75" h="1845">
                <a:moveTo>
                  <a:pt x="0" y="10"/>
                </a:moveTo>
                <a:cubicBezTo>
                  <a:pt x="28" y="6"/>
                  <a:pt x="56" y="4"/>
                  <a:pt x="85" y="2"/>
                </a:cubicBezTo>
                <a:cubicBezTo>
                  <a:pt x="113" y="1"/>
                  <a:pt x="141" y="1"/>
                  <a:pt x="170" y="2"/>
                </a:cubicBezTo>
                <a:cubicBezTo>
                  <a:pt x="227" y="3"/>
                  <a:pt x="284" y="9"/>
                  <a:pt x="340" y="17"/>
                </a:cubicBezTo>
                <a:cubicBezTo>
                  <a:pt x="396" y="26"/>
                  <a:pt x="452" y="37"/>
                  <a:pt x="507" y="52"/>
                </a:cubicBezTo>
                <a:cubicBezTo>
                  <a:pt x="534" y="60"/>
                  <a:pt x="562" y="68"/>
                  <a:pt x="589" y="78"/>
                </a:cubicBezTo>
                <a:cubicBezTo>
                  <a:pt x="602" y="83"/>
                  <a:pt x="615" y="89"/>
                  <a:pt x="628" y="95"/>
                </a:cubicBezTo>
                <a:cubicBezTo>
                  <a:pt x="641" y="102"/>
                  <a:pt x="654" y="108"/>
                  <a:pt x="665" y="119"/>
                </a:cubicBezTo>
                <a:cubicBezTo>
                  <a:pt x="668" y="121"/>
                  <a:pt x="671" y="125"/>
                  <a:pt x="673" y="128"/>
                </a:cubicBezTo>
                <a:cubicBezTo>
                  <a:pt x="675" y="130"/>
                  <a:pt x="676" y="132"/>
                  <a:pt x="676" y="135"/>
                </a:cubicBezTo>
                <a:cubicBezTo>
                  <a:pt x="677" y="136"/>
                  <a:pt x="677" y="138"/>
                  <a:pt x="677" y="139"/>
                </a:cubicBezTo>
                <a:cubicBezTo>
                  <a:pt x="677" y="141"/>
                  <a:pt x="676" y="142"/>
                  <a:pt x="676" y="143"/>
                </a:cubicBezTo>
                <a:cubicBezTo>
                  <a:pt x="674" y="149"/>
                  <a:pt x="670" y="152"/>
                  <a:pt x="667" y="155"/>
                </a:cubicBezTo>
                <a:cubicBezTo>
                  <a:pt x="665" y="156"/>
                  <a:pt x="663" y="157"/>
                  <a:pt x="661" y="158"/>
                </a:cubicBezTo>
                <a:cubicBezTo>
                  <a:pt x="659" y="158"/>
                  <a:pt x="657" y="159"/>
                  <a:pt x="656" y="160"/>
                </a:cubicBezTo>
                <a:cubicBezTo>
                  <a:pt x="648" y="162"/>
                  <a:pt x="641" y="164"/>
                  <a:pt x="634" y="165"/>
                </a:cubicBezTo>
                <a:cubicBezTo>
                  <a:pt x="628" y="166"/>
                  <a:pt x="622" y="168"/>
                  <a:pt x="617" y="172"/>
                </a:cubicBezTo>
                <a:cubicBezTo>
                  <a:pt x="607" y="179"/>
                  <a:pt x="602" y="191"/>
                  <a:pt x="600" y="204"/>
                </a:cubicBezTo>
                <a:cubicBezTo>
                  <a:pt x="597" y="217"/>
                  <a:pt x="598" y="231"/>
                  <a:pt x="600" y="245"/>
                </a:cubicBezTo>
                <a:cubicBezTo>
                  <a:pt x="604" y="272"/>
                  <a:pt x="612" y="299"/>
                  <a:pt x="623" y="325"/>
                </a:cubicBezTo>
                <a:cubicBezTo>
                  <a:pt x="634" y="350"/>
                  <a:pt x="647" y="375"/>
                  <a:pt x="661" y="399"/>
                </a:cubicBezTo>
                <a:cubicBezTo>
                  <a:pt x="690" y="447"/>
                  <a:pt x="725" y="492"/>
                  <a:pt x="766" y="531"/>
                </a:cubicBezTo>
                <a:cubicBezTo>
                  <a:pt x="786" y="550"/>
                  <a:pt x="808" y="567"/>
                  <a:pt x="831" y="583"/>
                </a:cubicBezTo>
                <a:cubicBezTo>
                  <a:pt x="840" y="588"/>
                  <a:pt x="840" y="588"/>
                  <a:pt x="840" y="588"/>
                </a:cubicBezTo>
                <a:cubicBezTo>
                  <a:pt x="849" y="593"/>
                  <a:pt x="849" y="593"/>
                  <a:pt x="849" y="593"/>
                </a:cubicBezTo>
                <a:cubicBezTo>
                  <a:pt x="858" y="598"/>
                  <a:pt x="858" y="598"/>
                  <a:pt x="858" y="598"/>
                </a:cubicBezTo>
                <a:cubicBezTo>
                  <a:pt x="868" y="603"/>
                  <a:pt x="868" y="603"/>
                  <a:pt x="868" y="603"/>
                </a:cubicBezTo>
                <a:cubicBezTo>
                  <a:pt x="877" y="607"/>
                  <a:pt x="877" y="607"/>
                  <a:pt x="877" y="607"/>
                </a:cubicBezTo>
                <a:cubicBezTo>
                  <a:pt x="887" y="611"/>
                  <a:pt x="887" y="611"/>
                  <a:pt x="887" y="611"/>
                </a:cubicBezTo>
                <a:cubicBezTo>
                  <a:pt x="897" y="615"/>
                  <a:pt x="897" y="615"/>
                  <a:pt x="897" y="615"/>
                </a:cubicBezTo>
                <a:cubicBezTo>
                  <a:pt x="907" y="619"/>
                  <a:pt x="907" y="619"/>
                  <a:pt x="907" y="619"/>
                </a:cubicBezTo>
                <a:cubicBezTo>
                  <a:pt x="959" y="637"/>
                  <a:pt x="1016" y="644"/>
                  <a:pt x="1072" y="650"/>
                </a:cubicBezTo>
                <a:cubicBezTo>
                  <a:pt x="1128" y="655"/>
                  <a:pt x="1185" y="658"/>
                  <a:pt x="1242" y="664"/>
                </a:cubicBezTo>
                <a:cubicBezTo>
                  <a:pt x="1270" y="667"/>
                  <a:pt x="1298" y="670"/>
                  <a:pt x="1327" y="674"/>
                </a:cubicBezTo>
                <a:cubicBezTo>
                  <a:pt x="1341" y="676"/>
                  <a:pt x="1355" y="678"/>
                  <a:pt x="1369" y="680"/>
                </a:cubicBezTo>
                <a:cubicBezTo>
                  <a:pt x="1390" y="684"/>
                  <a:pt x="1390" y="684"/>
                  <a:pt x="1390" y="684"/>
                </a:cubicBezTo>
                <a:cubicBezTo>
                  <a:pt x="1411" y="687"/>
                  <a:pt x="1411" y="687"/>
                  <a:pt x="1411" y="687"/>
                </a:cubicBezTo>
                <a:cubicBezTo>
                  <a:pt x="1467" y="698"/>
                  <a:pt x="1522" y="711"/>
                  <a:pt x="1576" y="728"/>
                </a:cubicBezTo>
                <a:cubicBezTo>
                  <a:pt x="1631" y="745"/>
                  <a:pt x="1684" y="765"/>
                  <a:pt x="1736" y="788"/>
                </a:cubicBezTo>
                <a:cubicBezTo>
                  <a:pt x="1789" y="809"/>
                  <a:pt x="1838" y="838"/>
                  <a:pt x="1885" y="871"/>
                </a:cubicBezTo>
                <a:cubicBezTo>
                  <a:pt x="1977" y="938"/>
                  <a:pt x="2060" y="1017"/>
                  <a:pt x="2137" y="1100"/>
                </a:cubicBezTo>
                <a:cubicBezTo>
                  <a:pt x="2215" y="1183"/>
                  <a:pt x="2288" y="1270"/>
                  <a:pt x="2361" y="1357"/>
                </a:cubicBezTo>
                <a:cubicBezTo>
                  <a:pt x="2398" y="1401"/>
                  <a:pt x="2434" y="1444"/>
                  <a:pt x="2472" y="1486"/>
                </a:cubicBezTo>
                <a:cubicBezTo>
                  <a:pt x="2510" y="1528"/>
                  <a:pt x="2549" y="1569"/>
                  <a:pt x="2591" y="1606"/>
                </a:cubicBezTo>
                <a:cubicBezTo>
                  <a:pt x="2612" y="1625"/>
                  <a:pt x="2635" y="1642"/>
                  <a:pt x="2658" y="1656"/>
                </a:cubicBezTo>
                <a:cubicBezTo>
                  <a:pt x="2670" y="1663"/>
                  <a:pt x="2683" y="1669"/>
                  <a:pt x="2695" y="1674"/>
                </a:cubicBezTo>
                <a:cubicBezTo>
                  <a:pt x="2708" y="1679"/>
                  <a:pt x="2721" y="1682"/>
                  <a:pt x="2734" y="1683"/>
                </a:cubicBezTo>
                <a:cubicBezTo>
                  <a:pt x="2747" y="1684"/>
                  <a:pt x="2761" y="1682"/>
                  <a:pt x="2773" y="1677"/>
                </a:cubicBezTo>
                <a:cubicBezTo>
                  <a:pt x="2777" y="1675"/>
                  <a:pt x="2777" y="1675"/>
                  <a:pt x="2777" y="1675"/>
                </a:cubicBezTo>
                <a:cubicBezTo>
                  <a:pt x="2779" y="1674"/>
                  <a:pt x="2780" y="1673"/>
                  <a:pt x="2781" y="1673"/>
                </a:cubicBezTo>
                <a:cubicBezTo>
                  <a:pt x="2784" y="1671"/>
                  <a:pt x="2787" y="1669"/>
                  <a:pt x="2790" y="1668"/>
                </a:cubicBezTo>
                <a:cubicBezTo>
                  <a:pt x="2794" y="1664"/>
                  <a:pt x="2798" y="1660"/>
                  <a:pt x="2801" y="1655"/>
                </a:cubicBezTo>
                <a:cubicBezTo>
                  <a:pt x="2804" y="1649"/>
                  <a:pt x="2805" y="1643"/>
                  <a:pt x="2806" y="1637"/>
                </a:cubicBezTo>
                <a:cubicBezTo>
                  <a:pt x="2807" y="1631"/>
                  <a:pt x="2807" y="1624"/>
                  <a:pt x="2806" y="1617"/>
                </a:cubicBezTo>
                <a:cubicBezTo>
                  <a:pt x="2805" y="1604"/>
                  <a:pt x="2802" y="1591"/>
                  <a:pt x="2798" y="1577"/>
                </a:cubicBezTo>
                <a:cubicBezTo>
                  <a:pt x="2791" y="1551"/>
                  <a:pt x="2780" y="1524"/>
                  <a:pt x="2769" y="1498"/>
                </a:cubicBezTo>
                <a:cubicBezTo>
                  <a:pt x="2758" y="1472"/>
                  <a:pt x="2747" y="1447"/>
                  <a:pt x="2735" y="1421"/>
                </a:cubicBezTo>
                <a:cubicBezTo>
                  <a:pt x="2724" y="1394"/>
                  <a:pt x="2713" y="1368"/>
                  <a:pt x="2703" y="1341"/>
                </a:cubicBezTo>
                <a:cubicBezTo>
                  <a:pt x="2698" y="1328"/>
                  <a:pt x="2694" y="1314"/>
                  <a:pt x="2690" y="1300"/>
                </a:cubicBezTo>
                <a:cubicBezTo>
                  <a:pt x="2687" y="1285"/>
                  <a:pt x="2684" y="1271"/>
                  <a:pt x="2684" y="1255"/>
                </a:cubicBezTo>
                <a:cubicBezTo>
                  <a:pt x="2684" y="1248"/>
                  <a:pt x="2685" y="1240"/>
                  <a:pt x="2687" y="1232"/>
                </a:cubicBezTo>
                <a:cubicBezTo>
                  <a:pt x="2689" y="1224"/>
                  <a:pt x="2693" y="1217"/>
                  <a:pt x="2698" y="1210"/>
                </a:cubicBezTo>
                <a:cubicBezTo>
                  <a:pt x="2703" y="1203"/>
                  <a:pt x="2710" y="1198"/>
                  <a:pt x="2717" y="1194"/>
                </a:cubicBezTo>
                <a:cubicBezTo>
                  <a:pt x="2722" y="1192"/>
                  <a:pt x="2722" y="1192"/>
                  <a:pt x="2722" y="1192"/>
                </a:cubicBezTo>
                <a:cubicBezTo>
                  <a:pt x="2724" y="1191"/>
                  <a:pt x="2726" y="1190"/>
                  <a:pt x="2728" y="1190"/>
                </a:cubicBezTo>
                <a:cubicBezTo>
                  <a:pt x="2730" y="1189"/>
                  <a:pt x="2730" y="1189"/>
                  <a:pt x="2730" y="1189"/>
                </a:cubicBezTo>
                <a:cubicBezTo>
                  <a:pt x="2733" y="1188"/>
                  <a:pt x="2733" y="1188"/>
                  <a:pt x="2733" y="1188"/>
                </a:cubicBezTo>
                <a:cubicBezTo>
                  <a:pt x="2739" y="1187"/>
                  <a:pt x="2739" y="1187"/>
                  <a:pt x="2739" y="1187"/>
                </a:cubicBezTo>
                <a:cubicBezTo>
                  <a:pt x="2769" y="1181"/>
                  <a:pt x="2799" y="1186"/>
                  <a:pt x="2827" y="1191"/>
                </a:cubicBezTo>
                <a:cubicBezTo>
                  <a:pt x="2883" y="1201"/>
                  <a:pt x="2938" y="1216"/>
                  <a:pt x="2992" y="1234"/>
                </a:cubicBezTo>
                <a:cubicBezTo>
                  <a:pt x="3047" y="1251"/>
                  <a:pt x="3100" y="1272"/>
                  <a:pt x="3152" y="1294"/>
                </a:cubicBezTo>
                <a:cubicBezTo>
                  <a:pt x="3204" y="1317"/>
                  <a:pt x="3256" y="1342"/>
                  <a:pt x="3306" y="1369"/>
                </a:cubicBezTo>
                <a:cubicBezTo>
                  <a:pt x="3356" y="1397"/>
                  <a:pt x="3404" y="1427"/>
                  <a:pt x="3451" y="1459"/>
                </a:cubicBezTo>
                <a:cubicBezTo>
                  <a:pt x="3498" y="1492"/>
                  <a:pt x="3543" y="1527"/>
                  <a:pt x="3585" y="1565"/>
                </a:cubicBezTo>
                <a:cubicBezTo>
                  <a:pt x="3627" y="1604"/>
                  <a:pt x="3666" y="1646"/>
                  <a:pt x="3699" y="1693"/>
                </a:cubicBezTo>
                <a:cubicBezTo>
                  <a:pt x="3731" y="1739"/>
                  <a:pt x="3758" y="1790"/>
                  <a:pt x="3775" y="1845"/>
                </a:cubicBezTo>
                <a:cubicBezTo>
                  <a:pt x="3773" y="1845"/>
                  <a:pt x="3773" y="1845"/>
                  <a:pt x="3773" y="1845"/>
                </a:cubicBezTo>
                <a:cubicBezTo>
                  <a:pt x="3756" y="1791"/>
                  <a:pt x="3728" y="1741"/>
                  <a:pt x="3694" y="1696"/>
                </a:cubicBezTo>
                <a:cubicBezTo>
                  <a:pt x="3661" y="1650"/>
                  <a:pt x="3621" y="1609"/>
                  <a:pt x="3579" y="1571"/>
                </a:cubicBezTo>
                <a:cubicBezTo>
                  <a:pt x="3495" y="1496"/>
                  <a:pt x="3399" y="1434"/>
                  <a:pt x="3300" y="1380"/>
                </a:cubicBezTo>
                <a:cubicBezTo>
                  <a:pt x="3200" y="1327"/>
                  <a:pt x="3095" y="1282"/>
                  <a:pt x="2988" y="1248"/>
                </a:cubicBezTo>
                <a:cubicBezTo>
                  <a:pt x="2967" y="1242"/>
                  <a:pt x="2967" y="1242"/>
                  <a:pt x="2967" y="1242"/>
                </a:cubicBezTo>
                <a:cubicBezTo>
                  <a:pt x="2961" y="1240"/>
                  <a:pt x="2954" y="1238"/>
                  <a:pt x="2947" y="1236"/>
                </a:cubicBezTo>
                <a:cubicBezTo>
                  <a:pt x="2934" y="1232"/>
                  <a:pt x="2920" y="1228"/>
                  <a:pt x="2906" y="1225"/>
                </a:cubicBezTo>
                <a:cubicBezTo>
                  <a:pt x="2899" y="1223"/>
                  <a:pt x="2893" y="1221"/>
                  <a:pt x="2886" y="1220"/>
                </a:cubicBezTo>
                <a:cubicBezTo>
                  <a:pt x="2879" y="1218"/>
                  <a:pt x="2872" y="1216"/>
                  <a:pt x="2865" y="1215"/>
                </a:cubicBezTo>
                <a:cubicBezTo>
                  <a:pt x="2851" y="1212"/>
                  <a:pt x="2838" y="1209"/>
                  <a:pt x="2824" y="1207"/>
                </a:cubicBezTo>
                <a:cubicBezTo>
                  <a:pt x="2810" y="1204"/>
                  <a:pt x="2796" y="1202"/>
                  <a:pt x="2782" y="1201"/>
                </a:cubicBezTo>
                <a:cubicBezTo>
                  <a:pt x="2769" y="1200"/>
                  <a:pt x="2755" y="1200"/>
                  <a:pt x="2742" y="1203"/>
                </a:cubicBezTo>
                <a:cubicBezTo>
                  <a:pt x="2738" y="1204"/>
                  <a:pt x="2738" y="1204"/>
                  <a:pt x="2738" y="1204"/>
                </a:cubicBezTo>
                <a:cubicBezTo>
                  <a:pt x="2735" y="1205"/>
                  <a:pt x="2735" y="1205"/>
                  <a:pt x="2735" y="1205"/>
                </a:cubicBezTo>
                <a:cubicBezTo>
                  <a:pt x="2733" y="1206"/>
                  <a:pt x="2733" y="1206"/>
                  <a:pt x="2733" y="1206"/>
                </a:cubicBezTo>
                <a:cubicBezTo>
                  <a:pt x="2729" y="1207"/>
                  <a:pt x="2729" y="1207"/>
                  <a:pt x="2729" y="1207"/>
                </a:cubicBezTo>
                <a:cubicBezTo>
                  <a:pt x="2725" y="1209"/>
                  <a:pt x="2725" y="1209"/>
                  <a:pt x="2725" y="1209"/>
                </a:cubicBezTo>
                <a:cubicBezTo>
                  <a:pt x="2719" y="1212"/>
                  <a:pt x="2715" y="1216"/>
                  <a:pt x="2711" y="1220"/>
                </a:cubicBezTo>
                <a:cubicBezTo>
                  <a:pt x="2704" y="1230"/>
                  <a:pt x="2701" y="1242"/>
                  <a:pt x="2701" y="1255"/>
                </a:cubicBezTo>
                <a:cubicBezTo>
                  <a:pt x="2701" y="1269"/>
                  <a:pt x="2704" y="1282"/>
                  <a:pt x="2707" y="1296"/>
                </a:cubicBezTo>
                <a:cubicBezTo>
                  <a:pt x="2710" y="1309"/>
                  <a:pt x="2714" y="1322"/>
                  <a:pt x="2719" y="1335"/>
                </a:cubicBezTo>
                <a:cubicBezTo>
                  <a:pt x="2728" y="1362"/>
                  <a:pt x="2740" y="1388"/>
                  <a:pt x="2751" y="1414"/>
                </a:cubicBezTo>
                <a:cubicBezTo>
                  <a:pt x="2762" y="1440"/>
                  <a:pt x="2774" y="1465"/>
                  <a:pt x="2785" y="1492"/>
                </a:cubicBezTo>
                <a:cubicBezTo>
                  <a:pt x="2796" y="1518"/>
                  <a:pt x="2807" y="1545"/>
                  <a:pt x="2815" y="1573"/>
                </a:cubicBezTo>
                <a:cubicBezTo>
                  <a:pt x="2818" y="1587"/>
                  <a:pt x="2822" y="1601"/>
                  <a:pt x="2823" y="1616"/>
                </a:cubicBezTo>
                <a:cubicBezTo>
                  <a:pt x="2823" y="1624"/>
                  <a:pt x="2823" y="1631"/>
                  <a:pt x="2822" y="1639"/>
                </a:cubicBezTo>
                <a:cubicBezTo>
                  <a:pt x="2821" y="1647"/>
                  <a:pt x="2819" y="1655"/>
                  <a:pt x="2815" y="1662"/>
                </a:cubicBezTo>
                <a:cubicBezTo>
                  <a:pt x="2812" y="1669"/>
                  <a:pt x="2806" y="1676"/>
                  <a:pt x="2799" y="1681"/>
                </a:cubicBezTo>
                <a:cubicBezTo>
                  <a:pt x="2796" y="1683"/>
                  <a:pt x="2792" y="1685"/>
                  <a:pt x="2789" y="1687"/>
                </a:cubicBezTo>
                <a:cubicBezTo>
                  <a:pt x="2787" y="1688"/>
                  <a:pt x="2786" y="1689"/>
                  <a:pt x="2784" y="1689"/>
                </a:cubicBezTo>
                <a:cubicBezTo>
                  <a:pt x="2779" y="1692"/>
                  <a:pt x="2779" y="1692"/>
                  <a:pt x="2779" y="1692"/>
                </a:cubicBezTo>
                <a:cubicBezTo>
                  <a:pt x="2764" y="1697"/>
                  <a:pt x="2749" y="1700"/>
                  <a:pt x="2734" y="1699"/>
                </a:cubicBezTo>
                <a:cubicBezTo>
                  <a:pt x="2718" y="1698"/>
                  <a:pt x="2704" y="1694"/>
                  <a:pt x="2690" y="1689"/>
                </a:cubicBezTo>
                <a:cubicBezTo>
                  <a:pt x="2676" y="1684"/>
                  <a:pt x="2663" y="1677"/>
                  <a:pt x="2650" y="1670"/>
                </a:cubicBezTo>
                <a:cubicBezTo>
                  <a:pt x="2626" y="1654"/>
                  <a:pt x="2603" y="1636"/>
                  <a:pt x="2581" y="1618"/>
                </a:cubicBezTo>
                <a:cubicBezTo>
                  <a:pt x="2538" y="1580"/>
                  <a:pt x="2499" y="1538"/>
                  <a:pt x="2462" y="1495"/>
                </a:cubicBezTo>
                <a:cubicBezTo>
                  <a:pt x="2424" y="1453"/>
                  <a:pt x="2388" y="1409"/>
                  <a:pt x="2351" y="1365"/>
                </a:cubicBezTo>
                <a:cubicBezTo>
                  <a:pt x="2279" y="1278"/>
                  <a:pt x="2207" y="1190"/>
                  <a:pt x="2131" y="1106"/>
                </a:cubicBezTo>
                <a:cubicBezTo>
                  <a:pt x="2092" y="1064"/>
                  <a:pt x="2053" y="1024"/>
                  <a:pt x="2012" y="985"/>
                </a:cubicBezTo>
                <a:cubicBezTo>
                  <a:pt x="1971" y="946"/>
                  <a:pt x="1928" y="909"/>
                  <a:pt x="1881" y="876"/>
                </a:cubicBezTo>
                <a:cubicBezTo>
                  <a:pt x="1835" y="843"/>
                  <a:pt x="1786" y="814"/>
                  <a:pt x="1734" y="792"/>
                </a:cubicBezTo>
                <a:cubicBezTo>
                  <a:pt x="1682" y="769"/>
                  <a:pt x="1629" y="750"/>
                  <a:pt x="1575" y="733"/>
                </a:cubicBezTo>
                <a:cubicBezTo>
                  <a:pt x="1521" y="717"/>
                  <a:pt x="1465" y="704"/>
                  <a:pt x="1410" y="694"/>
                </a:cubicBezTo>
                <a:cubicBezTo>
                  <a:pt x="1389" y="690"/>
                  <a:pt x="1389" y="690"/>
                  <a:pt x="1389" y="690"/>
                </a:cubicBezTo>
                <a:cubicBezTo>
                  <a:pt x="1368" y="687"/>
                  <a:pt x="1368" y="687"/>
                  <a:pt x="1368" y="687"/>
                </a:cubicBezTo>
                <a:cubicBezTo>
                  <a:pt x="1354" y="685"/>
                  <a:pt x="1340" y="683"/>
                  <a:pt x="1326" y="681"/>
                </a:cubicBezTo>
                <a:cubicBezTo>
                  <a:pt x="1297" y="678"/>
                  <a:pt x="1269" y="675"/>
                  <a:pt x="1241" y="673"/>
                </a:cubicBezTo>
                <a:cubicBezTo>
                  <a:pt x="1184" y="668"/>
                  <a:pt x="1128" y="665"/>
                  <a:pt x="1071" y="661"/>
                </a:cubicBezTo>
                <a:cubicBezTo>
                  <a:pt x="1043" y="658"/>
                  <a:pt x="1014" y="655"/>
                  <a:pt x="986" y="651"/>
                </a:cubicBezTo>
                <a:cubicBezTo>
                  <a:pt x="958" y="646"/>
                  <a:pt x="930" y="640"/>
                  <a:pt x="902" y="631"/>
                </a:cubicBezTo>
                <a:cubicBezTo>
                  <a:pt x="892" y="628"/>
                  <a:pt x="892" y="628"/>
                  <a:pt x="892" y="628"/>
                </a:cubicBezTo>
                <a:cubicBezTo>
                  <a:pt x="889" y="626"/>
                  <a:pt x="885" y="625"/>
                  <a:pt x="882" y="624"/>
                </a:cubicBezTo>
                <a:cubicBezTo>
                  <a:pt x="872" y="620"/>
                  <a:pt x="872" y="620"/>
                  <a:pt x="872" y="620"/>
                </a:cubicBezTo>
                <a:cubicBezTo>
                  <a:pt x="862" y="615"/>
                  <a:pt x="862" y="615"/>
                  <a:pt x="862" y="615"/>
                </a:cubicBezTo>
                <a:cubicBezTo>
                  <a:pt x="852" y="610"/>
                  <a:pt x="852" y="610"/>
                  <a:pt x="852" y="610"/>
                </a:cubicBezTo>
                <a:cubicBezTo>
                  <a:pt x="843" y="605"/>
                  <a:pt x="843" y="605"/>
                  <a:pt x="843" y="605"/>
                </a:cubicBezTo>
                <a:cubicBezTo>
                  <a:pt x="833" y="600"/>
                  <a:pt x="833" y="600"/>
                  <a:pt x="833" y="600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00" y="579"/>
                  <a:pt x="777" y="561"/>
                  <a:pt x="756" y="541"/>
                </a:cubicBezTo>
                <a:cubicBezTo>
                  <a:pt x="714" y="501"/>
                  <a:pt x="678" y="456"/>
                  <a:pt x="649" y="407"/>
                </a:cubicBezTo>
                <a:cubicBezTo>
                  <a:pt x="634" y="382"/>
                  <a:pt x="621" y="356"/>
                  <a:pt x="610" y="330"/>
                </a:cubicBezTo>
                <a:cubicBezTo>
                  <a:pt x="600" y="303"/>
                  <a:pt x="591" y="275"/>
                  <a:pt x="587" y="246"/>
                </a:cubicBezTo>
                <a:cubicBezTo>
                  <a:pt x="585" y="232"/>
                  <a:pt x="584" y="217"/>
                  <a:pt x="587" y="202"/>
                </a:cubicBezTo>
                <a:cubicBezTo>
                  <a:pt x="588" y="194"/>
                  <a:pt x="590" y="187"/>
                  <a:pt x="594" y="180"/>
                </a:cubicBezTo>
                <a:cubicBezTo>
                  <a:pt x="598" y="173"/>
                  <a:pt x="603" y="166"/>
                  <a:pt x="610" y="162"/>
                </a:cubicBezTo>
                <a:cubicBezTo>
                  <a:pt x="616" y="157"/>
                  <a:pt x="624" y="154"/>
                  <a:pt x="632" y="153"/>
                </a:cubicBezTo>
                <a:cubicBezTo>
                  <a:pt x="635" y="152"/>
                  <a:pt x="639" y="151"/>
                  <a:pt x="642" y="151"/>
                </a:cubicBezTo>
                <a:cubicBezTo>
                  <a:pt x="647" y="149"/>
                  <a:pt x="647" y="149"/>
                  <a:pt x="647" y="149"/>
                </a:cubicBezTo>
                <a:cubicBezTo>
                  <a:pt x="652" y="148"/>
                  <a:pt x="652" y="148"/>
                  <a:pt x="652" y="148"/>
                </a:cubicBezTo>
                <a:cubicBezTo>
                  <a:pt x="656" y="146"/>
                  <a:pt x="656" y="146"/>
                  <a:pt x="656" y="146"/>
                </a:cubicBezTo>
                <a:cubicBezTo>
                  <a:pt x="657" y="146"/>
                  <a:pt x="659" y="145"/>
                  <a:pt x="660" y="144"/>
                </a:cubicBezTo>
                <a:cubicBezTo>
                  <a:pt x="662" y="143"/>
                  <a:pt x="664" y="141"/>
                  <a:pt x="664" y="140"/>
                </a:cubicBezTo>
                <a:cubicBezTo>
                  <a:pt x="664" y="139"/>
                  <a:pt x="664" y="137"/>
                  <a:pt x="663" y="135"/>
                </a:cubicBezTo>
                <a:cubicBezTo>
                  <a:pt x="661" y="132"/>
                  <a:pt x="659" y="130"/>
                  <a:pt x="657" y="128"/>
                </a:cubicBezTo>
                <a:cubicBezTo>
                  <a:pt x="648" y="119"/>
                  <a:pt x="635" y="112"/>
                  <a:pt x="623" y="106"/>
                </a:cubicBezTo>
                <a:cubicBezTo>
                  <a:pt x="610" y="100"/>
                  <a:pt x="597" y="94"/>
                  <a:pt x="584" y="89"/>
                </a:cubicBezTo>
                <a:cubicBezTo>
                  <a:pt x="558" y="79"/>
                  <a:pt x="531" y="70"/>
                  <a:pt x="504" y="62"/>
                </a:cubicBezTo>
                <a:cubicBezTo>
                  <a:pt x="450" y="47"/>
                  <a:pt x="394" y="35"/>
                  <a:pt x="339" y="25"/>
                </a:cubicBezTo>
                <a:cubicBezTo>
                  <a:pt x="227" y="7"/>
                  <a:pt x="113" y="0"/>
                  <a:pt x="0" y="11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637495" y="5113866"/>
            <a:ext cx="1200978" cy="906617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67936" y="355908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5F787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25F4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7936" y="390902"/>
            <a:ext cx="2168792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用户信息管理子系统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6445" y="1188599"/>
            <a:ext cx="7700302" cy="510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 rot="5400000" flipV="1">
            <a:off x="517442" y="4469425"/>
            <a:ext cx="1871133" cy="2906018"/>
          </a:xfrm>
          <a:custGeom>
            <a:avLst/>
            <a:gdLst>
              <a:gd name="connsiteX0" fmla="*/ 314467 w 2993758"/>
              <a:gd name="connsiteY0" fmla="*/ 0 h 4649541"/>
              <a:gd name="connsiteX1" fmla="*/ 2993758 w 2993758"/>
              <a:gd name="connsiteY1" fmla="*/ 0 h 4649541"/>
              <a:gd name="connsiteX2" fmla="*/ 2993758 w 2993758"/>
              <a:gd name="connsiteY2" fmla="*/ 4649541 h 4649541"/>
              <a:gd name="connsiteX3" fmla="*/ 2898267 w 2993758"/>
              <a:gd name="connsiteY3" fmla="*/ 4635591 h 4649541"/>
              <a:gd name="connsiteX4" fmla="*/ 1643453 w 2993758"/>
              <a:gd name="connsiteY4" fmla="*/ 3946524 h 4649541"/>
              <a:gd name="connsiteX5" fmla="*/ 1417743 w 2993758"/>
              <a:gd name="connsiteY5" fmla="*/ 2500303 h 4649541"/>
              <a:gd name="connsiteX6" fmla="*/ 96917 w 2993758"/>
              <a:gd name="connsiteY6" fmla="*/ 1329953 h 4649541"/>
              <a:gd name="connsiteX7" fmla="*/ 306758 w 2993758"/>
              <a:gd name="connsiteY7" fmla="*/ 6048 h 46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3758" h="4649541">
                <a:moveTo>
                  <a:pt x="314467" y="0"/>
                </a:moveTo>
                <a:lnTo>
                  <a:pt x="2993758" y="0"/>
                </a:lnTo>
                <a:lnTo>
                  <a:pt x="2993758" y="4649541"/>
                </a:lnTo>
                <a:lnTo>
                  <a:pt x="2898267" y="4635591"/>
                </a:lnTo>
                <a:cubicBezTo>
                  <a:pt x="2048504" y="4500308"/>
                  <a:pt x="1889714" y="4309821"/>
                  <a:pt x="1643453" y="3946524"/>
                </a:cubicBezTo>
                <a:cubicBezTo>
                  <a:pt x="1362012" y="3531328"/>
                  <a:pt x="1675499" y="2936399"/>
                  <a:pt x="1417743" y="2500303"/>
                </a:cubicBezTo>
                <a:cubicBezTo>
                  <a:pt x="1159987" y="2064208"/>
                  <a:pt x="286403" y="1842677"/>
                  <a:pt x="96917" y="1329953"/>
                </a:cubicBezTo>
                <a:cubicBezTo>
                  <a:pt x="-68882" y="881319"/>
                  <a:pt x="-36271" y="312142"/>
                  <a:pt x="306758" y="6048"/>
                </a:cubicBezTo>
                <a:close/>
              </a:path>
            </a:pathLst>
          </a:custGeom>
          <a:solidFill>
            <a:srgbClr val="5F787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0289494" y="284465"/>
            <a:ext cx="2681440" cy="2024216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>
            <a:off x="558800" y="0"/>
            <a:ext cx="10176933" cy="7061200"/>
          </a:xfrm>
          <a:custGeom>
            <a:avLst/>
            <a:gdLst>
              <a:gd name="T0" fmla="*/ 170 w 3775"/>
              <a:gd name="T1" fmla="*/ 2 h 1845"/>
              <a:gd name="T2" fmla="*/ 589 w 3775"/>
              <a:gd name="T3" fmla="*/ 78 h 1845"/>
              <a:gd name="T4" fmla="*/ 673 w 3775"/>
              <a:gd name="T5" fmla="*/ 128 h 1845"/>
              <a:gd name="T6" fmla="*/ 676 w 3775"/>
              <a:gd name="T7" fmla="*/ 143 h 1845"/>
              <a:gd name="T8" fmla="*/ 656 w 3775"/>
              <a:gd name="T9" fmla="*/ 160 h 1845"/>
              <a:gd name="T10" fmla="*/ 600 w 3775"/>
              <a:gd name="T11" fmla="*/ 204 h 1845"/>
              <a:gd name="T12" fmla="*/ 661 w 3775"/>
              <a:gd name="T13" fmla="*/ 399 h 1845"/>
              <a:gd name="T14" fmla="*/ 840 w 3775"/>
              <a:gd name="T15" fmla="*/ 588 h 1845"/>
              <a:gd name="T16" fmla="*/ 868 w 3775"/>
              <a:gd name="T17" fmla="*/ 603 h 1845"/>
              <a:gd name="T18" fmla="*/ 897 w 3775"/>
              <a:gd name="T19" fmla="*/ 615 h 1845"/>
              <a:gd name="T20" fmla="*/ 1242 w 3775"/>
              <a:gd name="T21" fmla="*/ 664 h 1845"/>
              <a:gd name="T22" fmla="*/ 1390 w 3775"/>
              <a:gd name="T23" fmla="*/ 684 h 1845"/>
              <a:gd name="T24" fmla="*/ 1736 w 3775"/>
              <a:gd name="T25" fmla="*/ 788 h 1845"/>
              <a:gd name="T26" fmla="*/ 2361 w 3775"/>
              <a:gd name="T27" fmla="*/ 1357 h 1845"/>
              <a:gd name="T28" fmla="*/ 2658 w 3775"/>
              <a:gd name="T29" fmla="*/ 1656 h 1845"/>
              <a:gd name="T30" fmla="*/ 2773 w 3775"/>
              <a:gd name="T31" fmla="*/ 1677 h 1845"/>
              <a:gd name="T32" fmla="*/ 2790 w 3775"/>
              <a:gd name="T33" fmla="*/ 1668 h 1845"/>
              <a:gd name="T34" fmla="*/ 2806 w 3775"/>
              <a:gd name="T35" fmla="*/ 1617 h 1845"/>
              <a:gd name="T36" fmla="*/ 2735 w 3775"/>
              <a:gd name="T37" fmla="*/ 1421 h 1845"/>
              <a:gd name="T38" fmla="*/ 2684 w 3775"/>
              <a:gd name="T39" fmla="*/ 1255 h 1845"/>
              <a:gd name="T40" fmla="*/ 2717 w 3775"/>
              <a:gd name="T41" fmla="*/ 1194 h 1845"/>
              <a:gd name="T42" fmla="*/ 2730 w 3775"/>
              <a:gd name="T43" fmla="*/ 1189 h 1845"/>
              <a:gd name="T44" fmla="*/ 2827 w 3775"/>
              <a:gd name="T45" fmla="*/ 1191 h 1845"/>
              <a:gd name="T46" fmla="*/ 3306 w 3775"/>
              <a:gd name="T47" fmla="*/ 1369 h 1845"/>
              <a:gd name="T48" fmla="*/ 3699 w 3775"/>
              <a:gd name="T49" fmla="*/ 1693 h 1845"/>
              <a:gd name="T50" fmla="*/ 3694 w 3775"/>
              <a:gd name="T51" fmla="*/ 1696 h 1845"/>
              <a:gd name="T52" fmla="*/ 2988 w 3775"/>
              <a:gd name="T53" fmla="*/ 1248 h 1845"/>
              <a:gd name="T54" fmla="*/ 2906 w 3775"/>
              <a:gd name="T55" fmla="*/ 1225 h 1845"/>
              <a:gd name="T56" fmla="*/ 2824 w 3775"/>
              <a:gd name="T57" fmla="*/ 1207 h 1845"/>
              <a:gd name="T58" fmla="*/ 2738 w 3775"/>
              <a:gd name="T59" fmla="*/ 1204 h 1845"/>
              <a:gd name="T60" fmla="*/ 2729 w 3775"/>
              <a:gd name="T61" fmla="*/ 1207 h 1845"/>
              <a:gd name="T62" fmla="*/ 2701 w 3775"/>
              <a:gd name="T63" fmla="*/ 1255 h 1845"/>
              <a:gd name="T64" fmla="*/ 2751 w 3775"/>
              <a:gd name="T65" fmla="*/ 1414 h 1845"/>
              <a:gd name="T66" fmla="*/ 2823 w 3775"/>
              <a:gd name="T67" fmla="*/ 1616 h 1845"/>
              <a:gd name="T68" fmla="*/ 2799 w 3775"/>
              <a:gd name="T69" fmla="*/ 1681 h 1845"/>
              <a:gd name="T70" fmla="*/ 2779 w 3775"/>
              <a:gd name="T71" fmla="*/ 1692 h 1845"/>
              <a:gd name="T72" fmla="*/ 2650 w 3775"/>
              <a:gd name="T73" fmla="*/ 1670 h 1845"/>
              <a:gd name="T74" fmla="*/ 2351 w 3775"/>
              <a:gd name="T75" fmla="*/ 1365 h 1845"/>
              <a:gd name="T76" fmla="*/ 1881 w 3775"/>
              <a:gd name="T77" fmla="*/ 876 h 1845"/>
              <a:gd name="T78" fmla="*/ 1410 w 3775"/>
              <a:gd name="T79" fmla="*/ 694 h 1845"/>
              <a:gd name="T80" fmla="*/ 1326 w 3775"/>
              <a:gd name="T81" fmla="*/ 681 h 1845"/>
              <a:gd name="T82" fmla="*/ 986 w 3775"/>
              <a:gd name="T83" fmla="*/ 651 h 1845"/>
              <a:gd name="T84" fmla="*/ 882 w 3775"/>
              <a:gd name="T85" fmla="*/ 624 h 1845"/>
              <a:gd name="T86" fmla="*/ 852 w 3775"/>
              <a:gd name="T87" fmla="*/ 610 h 1845"/>
              <a:gd name="T88" fmla="*/ 824 w 3775"/>
              <a:gd name="T89" fmla="*/ 594 h 1845"/>
              <a:gd name="T90" fmla="*/ 610 w 3775"/>
              <a:gd name="T91" fmla="*/ 330 h 1845"/>
              <a:gd name="T92" fmla="*/ 594 w 3775"/>
              <a:gd name="T93" fmla="*/ 180 h 1845"/>
              <a:gd name="T94" fmla="*/ 642 w 3775"/>
              <a:gd name="T95" fmla="*/ 151 h 1845"/>
              <a:gd name="T96" fmla="*/ 656 w 3775"/>
              <a:gd name="T97" fmla="*/ 146 h 1845"/>
              <a:gd name="T98" fmla="*/ 663 w 3775"/>
              <a:gd name="T99" fmla="*/ 135 h 1845"/>
              <a:gd name="T100" fmla="*/ 584 w 3775"/>
              <a:gd name="T101" fmla="*/ 89 h 1845"/>
              <a:gd name="T102" fmla="*/ 0 w 3775"/>
              <a:gd name="T103" fmla="*/ 1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75" h="1845">
                <a:moveTo>
                  <a:pt x="0" y="10"/>
                </a:moveTo>
                <a:cubicBezTo>
                  <a:pt x="28" y="6"/>
                  <a:pt x="56" y="4"/>
                  <a:pt x="85" y="2"/>
                </a:cubicBezTo>
                <a:cubicBezTo>
                  <a:pt x="113" y="1"/>
                  <a:pt x="141" y="1"/>
                  <a:pt x="170" y="2"/>
                </a:cubicBezTo>
                <a:cubicBezTo>
                  <a:pt x="227" y="3"/>
                  <a:pt x="284" y="9"/>
                  <a:pt x="340" y="17"/>
                </a:cubicBezTo>
                <a:cubicBezTo>
                  <a:pt x="396" y="26"/>
                  <a:pt x="452" y="37"/>
                  <a:pt x="507" y="52"/>
                </a:cubicBezTo>
                <a:cubicBezTo>
                  <a:pt x="534" y="60"/>
                  <a:pt x="562" y="68"/>
                  <a:pt x="589" y="78"/>
                </a:cubicBezTo>
                <a:cubicBezTo>
                  <a:pt x="602" y="83"/>
                  <a:pt x="615" y="89"/>
                  <a:pt x="628" y="95"/>
                </a:cubicBezTo>
                <a:cubicBezTo>
                  <a:pt x="641" y="102"/>
                  <a:pt x="654" y="108"/>
                  <a:pt x="665" y="119"/>
                </a:cubicBezTo>
                <a:cubicBezTo>
                  <a:pt x="668" y="121"/>
                  <a:pt x="671" y="125"/>
                  <a:pt x="673" y="128"/>
                </a:cubicBezTo>
                <a:cubicBezTo>
                  <a:pt x="675" y="130"/>
                  <a:pt x="676" y="132"/>
                  <a:pt x="676" y="135"/>
                </a:cubicBezTo>
                <a:cubicBezTo>
                  <a:pt x="677" y="136"/>
                  <a:pt x="677" y="138"/>
                  <a:pt x="677" y="139"/>
                </a:cubicBezTo>
                <a:cubicBezTo>
                  <a:pt x="677" y="141"/>
                  <a:pt x="676" y="142"/>
                  <a:pt x="676" y="143"/>
                </a:cubicBezTo>
                <a:cubicBezTo>
                  <a:pt x="674" y="149"/>
                  <a:pt x="670" y="152"/>
                  <a:pt x="667" y="155"/>
                </a:cubicBezTo>
                <a:cubicBezTo>
                  <a:pt x="665" y="156"/>
                  <a:pt x="663" y="157"/>
                  <a:pt x="661" y="158"/>
                </a:cubicBezTo>
                <a:cubicBezTo>
                  <a:pt x="659" y="158"/>
                  <a:pt x="657" y="159"/>
                  <a:pt x="656" y="160"/>
                </a:cubicBezTo>
                <a:cubicBezTo>
                  <a:pt x="648" y="162"/>
                  <a:pt x="641" y="164"/>
                  <a:pt x="634" y="165"/>
                </a:cubicBezTo>
                <a:cubicBezTo>
                  <a:pt x="628" y="166"/>
                  <a:pt x="622" y="168"/>
                  <a:pt x="617" y="172"/>
                </a:cubicBezTo>
                <a:cubicBezTo>
                  <a:pt x="607" y="179"/>
                  <a:pt x="602" y="191"/>
                  <a:pt x="600" y="204"/>
                </a:cubicBezTo>
                <a:cubicBezTo>
                  <a:pt x="597" y="217"/>
                  <a:pt x="598" y="231"/>
                  <a:pt x="600" y="245"/>
                </a:cubicBezTo>
                <a:cubicBezTo>
                  <a:pt x="604" y="272"/>
                  <a:pt x="612" y="299"/>
                  <a:pt x="623" y="325"/>
                </a:cubicBezTo>
                <a:cubicBezTo>
                  <a:pt x="634" y="350"/>
                  <a:pt x="647" y="375"/>
                  <a:pt x="661" y="399"/>
                </a:cubicBezTo>
                <a:cubicBezTo>
                  <a:pt x="690" y="447"/>
                  <a:pt x="725" y="492"/>
                  <a:pt x="766" y="531"/>
                </a:cubicBezTo>
                <a:cubicBezTo>
                  <a:pt x="786" y="550"/>
                  <a:pt x="808" y="567"/>
                  <a:pt x="831" y="583"/>
                </a:cubicBezTo>
                <a:cubicBezTo>
                  <a:pt x="840" y="588"/>
                  <a:pt x="840" y="588"/>
                  <a:pt x="840" y="588"/>
                </a:cubicBezTo>
                <a:cubicBezTo>
                  <a:pt x="849" y="593"/>
                  <a:pt x="849" y="593"/>
                  <a:pt x="849" y="593"/>
                </a:cubicBezTo>
                <a:cubicBezTo>
                  <a:pt x="858" y="598"/>
                  <a:pt x="858" y="598"/>
                  <a:pt x="858" y="598"/>
                </a:cubicBezTo>
                <a:cubicBezTo>
                  <a:pt x="868" y="603"/>
                  <a:pt x="868" y="603"/>
                  <a:pt x="868" y="603"/>
                </a:cubicBezTo>
                <a:cubicBezTo>
                  <a:pt x="877" y="607"/>
                  <a:pt x="877" y="607"/>
                  <a:pt x="877" y="607"/>
                </a:cubicBezTo>
                <a:cubicBezTo>
                  <a:pt x="887" y="611"/>
                  <a:pt x="887" y="611"/>
                  <a:pt x="887" y="611"/>
                </a:cubicBezTo>
                <a:cubicBezTo>
                  <a:pt x="897" y="615"/>
                  <a:pt x="897" y="615"/>
                  <a:pt x="897" y="615"/>
                </a:cubicBezTo>
                <a:cubicBezTo>
                  <a:pt x="907" y="619"/>
                  <a:pt x="907" y="619"/>
                  <a:pt x="907" y="619"/>
                </a:cubicBezTo>
                <a:cubicBezTo>
                  <a:pt x="959" y="637"/>
                  <a:pt x="1016" y="644"/>
                  <a:pt x="1072" y="650"/>
                </a:cubicBezTo>
                <a:cubicBezTo>
                  <a:pt x="1128" y="655"/>
                  <a:pt x="1185" y="658"/>
                  <a:pt x="1242" y="664"/>
                </a:cubicBezTo>
                <a:cubicBezTo>
                  <a:pt x="1270" y="667"/>
                  <a:pt x="1298" y="670"/>
                  <a:pt x="1327" y="674"/>
                </a:cubicBezTo>
                <a:cubicBezTo>
                  <a:pt x="1341" y="676"/>
                  <a:pt x="1355" y="678"/>
                  <a:pt x="1369" y="680"/>
                </a:cubicBezTo>
                <a:cubicBezTo>
                  <a:pt x="1390" y="684"/>
                  <a:pt x="1390" y="684"/>
                  <a:pt x="1390" y="684"/>
                </a:cubicBezTo>
                <a:cubicBezTo>
                  <a:pt x="1411" y="687"/>
                  <a:pt x="1411" y="687"/>
                  <a:pt x="1411" y="687"/>
                </a:cubicBezTo>
                <a:cubicBezTo>
                  <a:pt x="1467" y="698"/>
                  <a:pt x="1522" y="711"/>
                  <a:pt x="1576" y="728"/>
                </a:cubicBezTo>
                <a:cubicBezTo>
                  <a:pt x="1631" y="745"/>
                  <a:pt x="1684" y="765"/>
                  <a:pt x="1736" y="788"/>
                </a:cubicBezTo>
                <a:cubicBezTo>
                  <a:pt x="1789" y="809"/>
                  <a:pt x="1838" y="838"/>
                  <a:pt x="1885" y="871"/>
                </a:cubicBezTo>
                <a:cubicBezTo>
                  <a:pt x="1977" y="938"/>
                  <a:pt x="2060" y="1017"/>
                  <a:pt x="2137" y="1100"/>
                </a:cubicBezTo>
                <a:cubicBezTo>
                  <a:pt x="2215" y="1183"/>
                  <a:pt x="2288" y="1270"/>
                  <a:pt x="2361" y="1357"/>
                </a:cubicBezTo>
                <a:cubicBezTo>
                  <a:pt x="2398" y="1401"/>
                  <a:pt x="2434" y="1444"/>
                  <a:pt x="2472" y="1486"/>
                </a:cubicBezTo>
                <a:cubicBezTo>
                  <a:pt x="2510" y="1528"/>
                  <a:pt x="2549" y="1569"/>
                  <a:pt x="2591" y="1606"/>
                </a:cubicBezTo>
                <a:cubicBezTo>
                  <a:pt x="2612" y="1625"/>
                  <a:pt x="2635" y="1642"/>
                  <a:pt x="2658" y="1656"/>
                </a:cubicBezTo>
                <a:cubicBezTo>
                  <a:pt x="2670" y="1663"/>
                  <a:pt x="2683" y="1669"/>
                  <a:pt x="2695" y="1674"/>
                </a:cubicBezTo>
                <a:cubicBezTo>
                  <a:pt x="2708" y="1679"/>
                  <a:pt x="2721" y="1682"/>
                  <a:pt x="2734" y="1683"/>
                </a:cubicBezTo>
                <a:cubicBezTo>
                  <a:pt x="2747" y="1684"/>
                  <a:pt x="2761" y="1682"/>
                  <a:pt x="2773" y="1677"/>
                </a:cubicBezTo>
                <a:cubicBezTo>
                  <a:pt x="2777" y="1675"/>
                  <a:pt x="2777" y="1675"/>
                  <a:pt x="2777" y="1675"/>
                </a:cubicBezTo>
                <a:cubicBezTo>
                  <a:pt x="2779" y="1674"/>
                  <a:pt x="2780" y="1673"/>
                  <a:pt x="2781" y="1673"/>
                </a:cubicBezTo>
                <a:cubicBezTo>
                  <a:pt x="2784" y="1671"/>
                  <a:pt x="2787" y="1669"/>
                  <a:pt x="2790" y="1668"/>
                </a:cubicBezTo>
                <a:cubicBezTo>
                  <a:pt x="2794" y="1664"/>
                  <a:pt x="2798" y="1660"/>
                  <a:pt x="2801" y="1655"/>
                </a:cubicBezTo>
                <a:cubicBezTo>
                  <a:pt x="2804" y="1649"/>
                  <a:pt x="2805" y="1643"/>
                  <a:pt x="2806" y="1637"/>
                </a:cubicBezTo>
                <a:cubicBezTo>
                  <a:pt x="2807" y="1631"/>
                  <a:pt x="2807" y="1624"/>
                  <a:pt x="2806" y="1617"/>
                </a:cubicBezTo>
                <a:cubicBezTo>
                  <a:pt x="2805" y="1604"/>
                  <a:pt x="2802" y="1591"/>
                  <a:pt x="2798" y="1577"/>
                </a:cubicBezTo>
                <a:cubicBezTo>
                  <a:pt x="2791" y="1551"/>
                  <a:pt x="2780" y="1524"/>
                  <a:pt x="2769" y="1498"/>
                </a:cubicBezTo>
                <a:cubicBezTo>
                  <a:pt x="2758" y="1472"/>
                  <a:pt x="2747" y="1447"/>
                  <a:pt x="2735" y="1421"/>
                </a:cubicBezTo>
                <a:cubicBezTo>
                  <a:pt x="2724" y="1394"/>
                  <a:pt x="2713" y="1368"/>
                  <a:pt x="2703" y="1341"/>
                </a:cubicBezTo>
                <a:cubicBezTo>
                  <a:pt x="2698" y="1328"/>
                  <a:pt x="2694" y="1314"/>
                  <a:pt x="2690" y="1300"/>
                </a:cubicBezTo>
                <a:cubicBezTo>
                  <a:pt x="2687" y="1285"/>
                  <a:pt x="2684" y="1271"/>
                  <a:pt x="2684" y="1255"/>
                </a:cubicBezTo>
                <a:cubicBezTo>
                  <a:pt x="2684" y="1248"/>
                  <a:pt x="2685" y="1240"/>
                  <a:pt x="2687" y="1232"/>
                </a:cubicBezTo>
                <a:cubicBezTo>
                  <a:pt x="2689" y="1224"/>
                  <a:pt x="2693" y="1217"/>
                  <a:pt x="2698" y="1210"/>
                </a:cubicBezTo>
                <a:cubicBezTo>
                  <a:pt x="2703" y="1203"/>
                  <a:pt x="2710" y="1198"/>
                  <a:pt x="2717" y="1194"/>
                </a:cubicBezTo>
                <a:cubicBezTo>
                  <a:pt x="2722" y="1192"/>
                  <a:pt x="2722" y="1192"/>
                  <a:pt x="2722" y="1192"/>
                </a:cubicBezTo>
                <a:cubicBezTo>
                  <a:pt x="2724" y="1191"/>
                  <a:pt x="2726" y="1190"/>
                  <a:pt x="2728" y="1190"/>
                </a:cubicBezTo>
                <a:cubicBezTo>
                  <a:pt x="2730" y="1189"/>
                  <a:pt x="2730" y="1189"/>
                  <a:pt x="2730" y="1189"/>
                </a:cubicBezTo>
                <a:cubicBezTo>
                  <a:pt x="2733" y="1188"/>
                  <a:pt x="2733" y="1188"/>
                  <a:pt x="2733" y="1188"/>
                </a:cubicBezTo>
                <a:cubicBezTo>
                  <a:pt x="2739" y="1187"/>
                  <a:pt x="2739" y="1187"/>
                  <a:pt x="2739" y="1187"/>
                </a:cubicBezTo>
                <a:cubicBezTo>
                  <a:pt x="2769" y="1181"/>
                  <a:pt x="2799" y="1186"/>
                  <a:pt x="2827" y="1191"/>
                </a:cubicBezTo>
                <a:cubicBezTo>
                  <a:pt x="2883" y="1201"/>
                  <a:pt x="2938" y="1216"/>
                  <a:pt x="2992" y="1234"/>
                </a:cubicBezTo>
                <a:cubicBezTo>
                  <a:pt x="3047" y="1251"/>
                  <a:pt x="3100" y="1272"/>
                  <a:pt x="3152" y="1294"/>
                </a:cubicBezTo>
                <a:cubicBezTo>
                  <a:pt x="3204" y="1317"/>
                  <a:pt x="3256" y="1342"/>
                  <a:pt x="3306" y="1369"/>
                </a:cubicBezTo>
                <a:cubicBezTo>
                  <a:pt x="3356" y="1397"/>
                  <a:pt x="3404" y="1427"/>
                  <a:pt x="3451" y="1459"/>
                </a:cubicBezTo>
                <a:cubicBezTo>
                  <a:pt x="3498" y="1492"/>
                  <a:pt x="3543" y="1527"/>
                  <a:pt x="3585" y="1565"/>
                </a:cubicBezTo>
                <a:cubicBezTo>
                  <a:pt x="3627" y="1604"/>
                  <a:pt x="3666" y="1646"/>
                  <a:pt x="3699" y="1693"/>
                </a:cubicBezTo>
                <a:cubicBezTo>
                  <a:pt x="3731" y="1739"/>
                  <a:pt x="3758" y="1790"/>
                  <a:pt x="3775" y="1845"/>
                </a:cubicBezTo>
                <a:cubicBezTo>
                  <a:pt x="3773" y="1845"/>
                  <a:pt x="3773" y="1845"/>
                  <a:pt x="3773" y="1845"/>
                </a:cubicBezTo>
                <a:cubicBezTo>
                  <a:pt x="3756" y="1791"/>
                  <a:pt x="3728" y="1741"/>
                  <a:pt x="3694" y="1696"/>
                </a:cubicBezTo>
                <a:cubicBezTo>
                  <a:pt x="3661" y="1650"/>
                  <a:pt x="3621" y="1609"/>
                  <a:pt x="3579" y="1571"/>
                </a:cubicBezTo>
                <a:cubicBezTo>
                  <a:pt x="3495" y="1496"/>
                  <a:pt x="3399" y="1434"/>
                  <a:pt x="3300" y="1380"/>
                </a:cubicBezTo>
                <a:cubicBezTo>
                  <a:pt x="3200" y="1327"/>
                  <a:pt x="3095" y="1282"/>
                  <a:pt x="2988" y="1248"/>
                </a:cubicBezTo>
                <a:cubicBezTo>
                  <a:pt x="2967" y="1242"/>
                  <a:pt x="2967" y="1242"/>
                  <a:pt x="2967" y="1242"/>
                </a:cubicBezTo>
                <a:cubicBezTo>
                  <a:pt x="2961" y="1240"/>
                  <a:pt x="2954" y="1238"/>
                  <a:pt x="2947" y="1236"/>
                </a:cubicBezTo>
                <a:cubicBezTo>
                  <a:pt x="2934" y="1232"/>
                  <a:pt x="2920" y="1228"/>
                  <a:pt x="2906" y="1225"/>
                </a:cubicBezTo>
                <a:cubicBezTo>
                  <a:pt x="2899" y="1223"/>
                  <a:pt x="2893" y="1221"/>
                  <a:pt x="2886" y="1220"/>
                </a:cubicBezTo>
                <a:cubicBezTo>
                  <a:pt x="2879" y="1218"/>
                  <a:pt x="2872" y="1216"/>
                  <a:pt x="2865" y="1215"/>
                </a:cubicBezTo>
                <a:cubicBezTo>
                  <a:pt x="2851" y="1212"/>
                  <a:pt x="2838" y="1209"/>
                  <a:pt x="2824" y="1207"/>
                </a:cubicBezTo>
                <a:cubicBezTo>
                  <a:pt x="2810" y="1204"/>
                  <a:pt x="2796" y="1202"/>
                  <a:pt x="2782" y="1201"/>
                </a:cubicBezTo>
                <a:cubicBezTo>
                  <a:pt x="2769" y="1200"/>
                  <a:pt x="2755" y="1200"/>
                  <a:pt x="2742" y="1203"/>
                </a:cubicBezTo>
                <a:cubicBezTo>
                  <a:pt x="2738" y="1204"/>
                  <a:pt x="2738" y="1204"/>
                  <a:pt x="2738" y="1204"/>
                </a:cubicBezTo>
                <a:cubicBezTo>
                  <a:pt x="2735" y="1205"/>
                  <a:pt x="2735" y="1205"/>
                  <a:pt x="2735" y="1205"/>
                </a:cubicBezTo>
                <a:cubicBezTo>
                  <a:pt x="2733" y="1206"/>
                  <a:pt x="2733" y="1206"/>
                  <a:pt x="2733" y="1206"/>
                </a:cubicBezTo>
                <a:cubicBezTo>
                  <a:pt x="2729" y="1207"/>
                  <a:pt x="2729" y="1207"/>
                  <a:pt x="2729" y="1207"/>
                </a:cubicBezTo>
                <a:cubicBezTo>
                  <a:pt x="2725" y="1209"/>
                  <a:pt x="2725" y="1209"/>
                  <a:pt x="2725" y="1209"/>
                </a:cubicBezTo>
                <a:cubicBezTo>
                  <a:pt x="2719" y="1212"/>
                  <a:pt x="2715" y="1216"/>
                  <a:pt x="2711" y="1220"/>
                </a:cubicBezTo>
                <a:cubicBezTo>
                  <a:pt x="2704" y="1230"/>
                  <a:pt x="2701" y="1242"/>
                  <a:pt x="2701" y="1255"/>
                </a:cubicBezTo>
                <a:cubicBezTo>
                  <a:pt x="2701" y="1269"/>
                  <a:pt x="2704" y="1282"/>
                  <a:pt x="2707" y="1296"/>
                </a:cubicBezTo>
                <a:cubicBezTo>
                  <a:pt x="2710" y="1309"/>
                  <a:pt x="2714" y="1322"/>
                  <a:pt x="2719" y="1335"/>
                </a:cubicBezTo>
                <a:cubicBezTo>
                  <a:pt x="2728" y="1362"/>
                  <a:pt x="2740" y="1388"/>
                  <a:pt x="2751" y="1414"/>
                </a:cubicBezTo>
                <a:cubicBezTo>
                  <a:pt x="2762" y="1440"/>
                  <a:pt x="2774" y="1465"/>
                  <a:pt x="2785" y="1492"/>
                </a:cubicBezTo>
                <a:cubicBezTo>
                  <a:pt x="2796" y="1518"/>
                  <a:pt x="2807" y="1545"/>
                  <a:pt x="2815" y="1573"/>
                </a:cubicBezTo>
                <a:cubicBezTo>
                  <a:pt x="2818" y="1587"/>
                  <a:pt x="2822" y="1601"/>
                  <a:pt x="2823" y="1616"/>
                </a:cubicBezTo>
                <a:cubicBezTo>
                  <a:pt x="2823" y="1624"/>
                  <a:pt x="2823" y="1631"/>
                  <a:pt x="2822" y="1639"/>
                </a:cubicBezTo>
                <a:cubicBezTo>
                  <a:pt x="2821" y="1647"/>
                  <a:pt x="2819" y="1655"/>
                  <a:pt x="2815" y="1662"/>
                </a:cubicBezTo>
                <a:cubicBezTo>
                  <a:pt x="2812" y="1669"/>
                  <a:pt x="2806" y="1676"/>
                  <a:pt x="2799" y="1681"/>
                </a:cubicBezTo>
                <a:cubicBezTo>
                  <a:pt x="2796" y="1683"/>
                  <a:pt x="2792" y="1685"/>
                  <a:pt x="2789" y="1687"/>
                </a:cubicBezTo>
                <a:cubicBezTo>
                  <a:pt x="2787" y="1688"/>
                  <a:pt x="2786" y="1689"/>
                  <a:pt x="2784" y="1689"/>
                </a:cubicBezTo>
                <a:cubicBezTo>
                  <a:pt x="2779" y="1692"/>
                  <a:pt x="2779" y="1692"/>
                  <a:pt x="2779" y="1692"/>
                </a:cubicBezTo>
                <a:cubicBezTo>
                  <a:pt x="2764" y="1697"/>
                  <a:pt x="2749" y="1700"/>
                  <a:pt x="2734" y="1699"/>
                </a:cubicBezTo>
                <a:cubicBezTo>
                  <a:pt x="2718" y="1698"/>
                  <a:pt x="2704" y="1694"/>
                  <a:pt x="2690" y="1689"/>
                </a:cubicBezTo>
                <a:cubicBezTo>
                  <a:pt x="2676" y="1684"/>
                  <a:pt x="2663" y="1677"/>
                  <a:pt x="2650" y="1670"/>
                </a:cubicBezTo>
                <a:cubicBezTo>
                  <a:pt x="2626" y="1654"/>
                  <a:pt x="2603" y="1636"/>
                  <a:pt x="2581" y="1618"/>
                </a:cubicBezTo>
                <a:cubicBezTo>
                  <a:pt x="2538" y="1580"/>
                  <a:pt x="2499" y="1538"/>
                  <a:pt x="2462" y="1495"/>
                </a:cubicBezTo>
                <a:cubicBezTo>
                  <a:pt x="2424" y="1453"/>
                  <a:pt x="2388" y="1409"/>
                  <a:pt x="2351" y="1365"/>
                </a:cubicBezTo>
                <a:cubicBezTo>
                  <a:pt x="2279" y="1278"/>
                  <a:pt x="2207" y="1190"/>
                  <a:pt x="2131" y="1106"/>
                </a:cubicBezTo>
                <a:cubicBezTo>
                  <a:pt x="2092" y="1064"/>
                  <a:pt x="2053" y="1024"/>
                  <a:pt x="2012" y="985"/>
                </a:cubicBezTo>
                <a:cubicBezTo>
                  <a:pt x="1971" y="946"/>
                  <a:pt x="1928" y="909"/>
                  <a:pt x="1881" y="876"/>
                </a:cubicBezTo>
                <a:cubicBezTo>
                  <a:pt x="1835" y="843"/>
                  <a:pt x="1786" y="814"/>
                  <a:pt x="1734" y="792"/>
                </a:cubicBezTo>
                <a:cubicBezTo>
                  <a:pt x="1682" y="769"/>
                  <a:pt x="1629" y="750"/>
                  <a:pt x="1575" y="733"/>
                </a:cubicBezTo>
                <a:cubicBezTo>
                  <a:pt x="1521" y="717"/>
                  <a:pt x="1465" y="704"/>
                  <a:pt x="1410" y="694"/>
                </a:cubicBezTo>
                <a:cubicBezTo>
                  <a:pt x="1389" y="690"/>
                  <a:pt x="1389" y="690"/>
                  <a:pt x="1389" y="690"/>
                </a:cubicBezTo>
                <a:cubicBezTo>
                  <a:pt x="1368" y="687"/>
                  <a:pt x="1368" y="687"/>
                  <a:pt x="1368" y="687"/>
                </a:cubicBezTo>
                <a:cubicBezTo>
                  <a:pt x="1354" y="685"/>
                  <a:pt x="1340" y="683"/>
                  <a:pt x="1326" y="681"/>
                </a:cubicBezTo>
                <a:cubicBezTo>
                  <a:pt x="1297" y="678"/>
                  <a:pt x="1269" y="675"/>
                  <a:pt x="1241" y="673"/>
                </a:cubicBezTo>
                <a:cubicBezTo>
                  <a:pt x="1184" y="668"/>
                  <a:pt x="1128" y="665"/>
                  <a:pt x="1071" y="661"/>
                </a:cubicBezTo>
                <a:cubicBezTo>
                  <a:pt x="1043" y="658"/>
                  <a:pt x="1014" y="655"/>
                  <a:pt x="986" y="651"/>
                </a:cubicBezTo>
                <a:cubicBezTo>
                  <a:pt x="958" y="646"/>
                  <a:pt x="930" y="640"/>
                  <a:pt x="902" y="631"/>
                </a:cubicBezTo>
                <a:cubicBezTo>
                  <a:pt x="892" y="628"/>
                  <a:pt x="892" y="628"/>
                  <a:pt x="892" y="628"/>
                </a:cubicBezTo>
                <a:cubicBezTo>
                  <a:pt x="889" y="626"/>
                  <a:pt x="885" y="625"/>
                  <a:pt x="882" y="624"/>
                </a:cubicBezTo>
                <a:cubicBezTo>
                  <a:pt x="872" y="620"/>
                  <a:pt x="872" y="620"/>
                  <a:pt x="872" y="620"/>
                </a:cubicBezTo>
                <a:cubicBezTo>
                  <a:pt x="862" y="615"/>
                  <a:pt x="862" y="615"/>
                  <a:pt x="862" y="615"/>
                </a:cubicBezTo>
                <a:cubicBezTo>
                  <a:pt x="852" y="610"/>
                  <a:pt x="852" y="610"/>
                  <a:pt x="852" y="610"/>
                </a:cubicBezTo>
                <a:cubicBezTo>
                  <a:pt x="843" y="605"/>
                  <a:pt x="843" y="605"/>
                  <a:pt x="843" y="605"/>
                </a:cubicBezTo>
                <a:cubicBezTo>
                  <a:pt x="833" y="600"/>
                  <a:pt x="833" y="600"/>
                  <a:pt x="833" y="600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00" y="579"/>
                  <a:pt x="777" y="561"/>
                  <a:pt x="756" y="541"/>
                </a:cubicBezTo>
                <a:cubicBezTo>
                  <a:pt x="714" y="501"/>
                  <a:pt x="678" y="456"/>
                  <a:pt x="649" y="407"/>
                </a:cubicBezTo>
                <a:cubicBezTo>
                  <a:pt x="634" y="382"/>
                  <a:pt x="621" y="356"/>
                  <a:pt x="610" y="330"/>
                </a:cubicBezTo>
                <a:cubicBezTo>
                  <a:pt x="600" y="303"/>
                  <a:pt x="591" y="275"/>
                  <a:pt x="587" y="246"/>
                </a:cubicBezTo>
                <a:cubicBezTo>
                  <a:pt x="585" y="232"/>
                  <a:pt x="584" y="217"/>
                  <a:pt x="587" y="202"/>
                </a:cubicBezTo>
                <a:cubicBezTo>
                  <a:pt x="588" y="194"/>
                  <a:pt x="590" y="187"/>
                  <a:pt x="594" y="180"/>
                </a:cubicBezTo>
                <a:cubicBezTo>
                  <a:pt x="598" y="173"/>
                  <a:pt x="603" y="166"/>
                  <a:pt x="610" y="162"/>
                </a:cubicBezTo>
                <a:cubicBezTo>
                  <a:pt x="616" y="157"/>
                  <a:pt x="624" y="154"/>
                  <a:pt x="632" y="153"/>
                </a:cubicBezTo>
                <a:cubicBezTo>
                  <a:pt x="635" y="152"/>
                  <a:pt x="639" y="151"/>
                  <a:pt x="642" y="151"/>
                </a:cubicBezTo>
                <a:cubicBezTo>
                  <a:pt x="647" y="149"/>
                  <a:pt x="647" y="149"/>
                  <a:pt x="647" y="149"/>
                </a:cubicBezTo>
                <a:cubicBezTo>
                  <a:pt x="652" y="148"/>
                  <a:pt x="652" y="148"/>
                  <a:pt x="652" y="148"/>
                </a:cubicBezTo>
                <a:cubicBezTo>
                  <a:pt x="656" y="146"/>
                  <a:pt x="656" y="146"/>
                  <a:pt x="656" y="146"/>
                </a:cubicBezTo>
                <a:cubicBezTo>
                  <a:pt x="657" y="146"/>
                  <a:pt x="659" y="145"/>
                  <a:pt x="660" y="144"/>
                </a:cubicBezTo>
                <a:cubicBezTo>
                  <a:pt x="662" y="143"/>
                  <a:pt x="664" y="141"/>
                  <a:pt x="664" y="140"/>
                </a:cubicBezTo>
                <a:cubicBezTo>
                  <a:pt x="664" y="139"/>
                  <a:pt x="664" y="137"/>
                  <a:pt x="663" y="135"/>
                </a:cubicBezTo>
                <a:cubicBezTo>
                  <a:pt x="661" y="132"/>
                  <a:pt x="659" y="130"/>
                  <a:pt x="657" y="128"/>
                </a:cubicBezTo>
                <a:cubicBezTo>
                  <a:pt x="648" y="119"/>
                  <a:pt x="635" y="112"/>
                  <a:pt x="623" y="106"/>
                </a:cubicBezTo>
                <a:cubicBezTo>
                  <a:pt x="610" y="100"/>
                  <a:pt x="597" y="94"/>
                  <a:pt x="584" y="89"/>
                </a:cubicBezTo>
                <a:cubicBezTo>
                  <a:pt x="558" y="79"/>
                  <a:pt x="531" y="70"/>
                  <a:pt x="504" y="62"/>
                </a:cubicBezTo>
                <a:cubicBezTo>
                  <a:pt x="450" y="47"/>
                  <a:pt x="394" y="35"/>
                  <a:pt x="339" y="25"/>
                </a:cubicBezTo>
                <a:cubicBezTo>
                  <a:pt x="227" y="7"/>
                  <a:pt x="113" y="0"/>
                  <a:pt x="0" y="11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637495" y="5113866"/>
            <a:ext cx="1200978" cy="906617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67936" y="355908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5F787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25F4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8143" y="384654"/>
            <a:ext cx="156837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检索子系统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74131" y="965027"/>
            <a:ext cx="6643737" cy="556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 rot="5400000" flipV="1">
            <a:off x="517442" y="4469425"/>
            <a:ext cx="1871133" cy="2906018"/>
          </a:xfrm>
          <a:custGeom>
            <a:avLst/>
            <a:gdLst>
              <a:gd name="connsiteX0" fmla="*/ 314467 w 2993758"/>
              <a:gd name="connsiteY0" fmla="*/ 0 h 4649541"/>
              <a:gd name="connsiteX1" fmla="*/ 2993758 w 2993758"/>
              <a:gd name="connsiteY1" fmla="*/ 0 h 4649541"/>
              <a:gd name="connsiteX2" fmla="*/ 2993758 w 2993758"/>
              <a:gd name="connsiteY2" fmla="*/ 4649541 h 4649541"/>
              <a:gd name="connsiteX3" fmla="*/ 2898267 w 2993758"/>
              <a:gd name="connsiteY3" fmla="*/ 4635591 h 4649541"/>
              <a:gd name="connsiteX4" fmla="*/ 1643453 w 2993758"/>
              <a:gd name="connsiteY4" fmla="*/ 3946524 h 4649541"/>
              <a:gd name="connsiteX5" fmla="*/ 1417743 w 2993758"/>
              <a:gd name="connsiteY5" fmla="*/ 2500303 h 4649541"/>
              <a:gd name="connsiteX6" fmla="*/ 96917 w 2993758"/>
              <a:gd name="connsiteY6" fmla="*/ 1329953 h 4649541"/>
              <a:gd name="connsiteX7" fmla="*/ 306758 w 2993758"/>
              <a:gd name="connsiteY7" fmla="*/ 6048 h 46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3758" h="4649541">
                <a:moveTo>
                  <a:pt x="314467" y="0"/>
                </a:moveTo>
                <a:lnTo>
                  <a:pt x="2993758" y="0"/>
                </a:lnTo>
                <a:lnTo>
                  <a:pt x="2993758" y="4649541"/>
                </a:lnTo>
                <a:lnTo>
                  <a:pt x="2898267" y="4635591"/>
                </a:lnTo>
                <a:cubicBezTo>
                  <a:pt x="2048504" y="4500308"/>
                  <a:pt x="1889714" y="4309821"/>
                  <a:pt x="1643453" y="3946524"/>
                </a:cubicBezTo>
                <a:cubicBezTo>
                  <a:pt x="1362012" y="3531328"/>
                  <a:pt x="1675499" y="2936399"/>
                  <a:pt x="1417743" y="2500303"/>
                </a:cubicBezTo>
                <a:cubicBezTo>
                  <a:pt x="1159987" y="2064208"/>
                  <a:pt x="286403" y="1842677"/>
                  <a:pt x="96917" y="1329953"/>
                </a:cubicBezTo>
                <a:cubicBezTo>
                  <a:pt x="-68882" y="881319"/>
                  <a:pt x="-36271" y="312142"/>
                  <a:pt x="306758" y="6048"/>
                </a:cubicBezTo>
                <a:close/>
              </a:path>
            </a:pathLst>
          </a:custGeom>
          <a:solidFill>
            <a:srgbClr val="5F787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0289494" y="284465"/>
            <a:ext cx="2681440" cy="2024216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>
            <a:off x="558800" y="0"/>
            <a:ext cx="10176933" cy="7061200"/>
          </a:xfrm>
          <a:custGeom>
            <a:avLst/>
            <a:gdLst>
              <a:gd name="T0" fmla="*/ 170 w 3775"/>
              <a:gd name="T1" fmla="*/ 2 h 1845"/>
              <a:gd name="T2" fmla="*/ 589 w 3775"/>
              <a:gd name="T3" fmla="*/ 78 h 1845"/>
              <a:gd name="T4" fmla="*/ 673 w 3775"/>
              <a:gd name="T5" fmla="*/ 128 h 1845"/>
              <a:gd name="T6" fmla="*/ 676 w 3775"/>
              <a:gd name="T7" fmla="*/ 143 h 1845"/>
              <a:gd name="T8" fmla="*/ 656 w 3775"/>
              <a:gd name="T9" fmla="*/ 160 h 1845"/>
              <a:gd name="T10" fmla="*/ 600 w 3775"/>
              <a:gd name="T11" fmla="*/ 204 h 1845"/>
              <a:gd name="T12" fmla="*/ 661 w 3775"/>
              <a:gd name="T13" fmla="*/ 399 h 1845"/>
              <a:gd name="T14" fmla="*/ 840 w 3775"/>
              <a:gd name="T15" fmla="*/ 588 h 1845"/>
              <a:gd name="T16" fmla="*/ 868 w 3775"/>
              <a:gd name="T17" fmla="*/ 603 h 1845"/>
              <a:gd name="T18" fmla="*/ 897 w 3775"/>
              <a:gd name="T19" fmla="*/ 615 h 1845"/>
              <a:gd name="T20" fmla="*/ 1242 w 3775"/>
              <a:gd name="T21" fmla="*/ 664 h 1845"/>
              <a:gd name="T22" fmla="*/ 1390 w 3775"/>
              <a:gd name="T23" fmla="*/ 684 h 1845"/>
              <a:gd name="T24" fmla="*/ 1736 w 3775"/>
              <a:gd name="T25" fmla="*/ 788 h 1845"/>
              <a:gd name="T26" fmla="*/ 2361 w 3775"/>
              <a:gd name="T27" fmla="*/ 1357 h 1845"/>
              <a:gd name="T28" fmla="*/ 2658 w 3775"/>
              <a:gd name="T29" fmla="*/ 1656 h 1845"/>
              <a:gd name="T30" fmla="*/ 2773 w 3775"/>
              <a:gd name="T31" fmla="*/ 1677 h 1845"/>
              <a:gd name="T32" fmla="*/ 2790 w 3775"/>
              <a:gd name="T33" fmla="*/ 1668 h 1845"/>
              <a:gd name="T34" fmla="*/ 2806 w 3775"/>
              <a:gd name="T35" fmla="*/ 1617 h 1845"/>
              <a:gd name="T36" fmla="*/ 2735 w 3775"/>
              <a:gd name="T37" fmla="*/ 1421 h 1845"/>
              <a:gd name="T38" fmla="*/ 2684 w 3775"/>
              <a:gd name="T39" fmla="*/ 1255 h 1845"/>
              <a:gd name="T40" fmla="*/ 2717 w 3775"/>
              <a:gd name="T41" fmla="*/ 1194 h 1845"/>
              <a:gd name="T42" fmla="*/ 2730 w 3775"/>
              <a:gd name="T43" fmla="*/ 1189 h 1845"/>
              <a:gd name="T44" fmla="*/ 2827 w 3775"/>
              <a:gd name="T45" fmla="*/ 1191 h 1845"/>
              <a:gd name="T46" fmla="*/ 3306 w 3775"/>
              <a:gd name="T47" fmla="*/ 1369 h 1845"/>
              <a:gd name="T48" fmla="*/ 3699 w 3775"/>
              <a:gd name="T49" fmla="*/ 1693 h 1845"/>
              <a:gd name="T50" fmla="*/ 3694 w 3775"/>
              <a:gd name="T51" fmla="*/ 1696 h 1845"/>
              <a:gd name="T52" fmla="*/ 2988 w 3775"/>
              <a:gd name="T53" fmla="*/ 1248 h 1845"/>
              <a:gd name="T54" fmla="*/ 2906 w 3775"/>
              <a:gd name="T55" fmla="*/ 1225 h 1845"/>
              <a:gd name="T56" fmla="*/ 2824 w 3775"/>
              <a:gd name="T57" fmla="*/ 1207 h 1845"/>
              <a:gd name="T58" fmla="*/ 2738 w 3775"/>
              <a:gd name="T59" fmla="*/ 1204 h 1845"/>
              <a:gd name="T60" fmla="*/ 2729 w 3775"/>
              <a:gd name="T61" fmla="*/ 1207 h 1845"/>
              <a:gd name="T62" fmla="*/ 2701 w 3775"/>
              <a:gd name="T63" fmla="*/ 1255 h 1845"/>
              <a:gd name="T64" fmla="*/ 2751 w 3775"/>
              <a:gd name="T65" fmla="*/ 1414 h 1845"/>
              <a:gd name="T66" fmla="*/ 2823 w 3775"/>
              <a:gd name="T67" fmla="*/ 1616 h 1845"/>
              <a:gd name="T68" fmla="*/ 2799 w 3775"/>
              <a:gd name="T69" fmla="*/ 1681 h 1845"/>
              <a:gd name="T70" fmla="*/ 2779 w 3775"/>
              <a:gd name="T71" fmla="*/ 1692 h 1845"/>
              <a:gd name="T72" fmla="*/ 2650 w 3775"/>
              <a:gd name="T73" fmla="*/ 1670 h 1845"/>
              <a:gd name="T74" fmla="*/ 2351 w 3775"/>
              <a:gd name="T75" fmla="*/ 1365 h 1845"/>
              <a:gd name="T76" fmla="*/ 1881 w 3775"/>
              <a:gd name="T77" fmla="*/ 876 h 1845"/>
              <a:gd name="T78" fmla="*/ 1410 w 3775"/>
              <a:gd name="T79" fmla="*/ 694 h 1845"/>
              <a:gd name="T80" fmla="*/ 1326 w 3775"/>
              <a:gd name="T81" fmla="*/ 681 h 1845"/>
              <a:gd name="T82" fmla="*/ 986 w 3775"/>
              <a:gd name="T83" fmla="*/ 651 h 1845"/>
              <a:gd name="T84" fmla="*/ 882 w 3775"/>
              <a:gd name="T85" fmla="*/ 624 h 1845"/>
              <a:gd name="T86" fmla="*/ 852 w 3775"/>
              <a:gd name="T87" fmla="*/ 610 h 1845"/>
              <a:gd name="T88" fmla="*/ 824 w 3775"/>
              <a:gd name="T89" fmla="*/ 594 h 1845"/>
              <a:gd name="T90" fmla="*/ 610 w 3775"/>
              <a:gd name="T91" fmla="*/ 330 h 1845"/>
              <a:gd name="T92" fmla="*/ 594 w 3775"/>
              <a:gd name="T93" fmla="*/ 180 h 1845"/>
              <a:gd name="T94" fmla="*/ 642 w 3775"/>
              <a:gd name="T95" fmla="*/ 151 h 1845"/>
              <a:gd name="T96" fmla="*/ 656 w 3775"/>
              <a:gd name="T97" fmla="*/ 146 h 1845"/>
              <a:gd name="T98" fmla="*/ 663 w 3775"/>
              <a:gd name="T99" fmla="*/ 135 h 1845"/>
              <a:gd name="T100" fmla="*/ 584 w 3775"/>
              <a:gd name="T101" fmla="*/ 89 h 1845"/>
              <a:gd name="T102" fmla="*/ 0 w 3775"/>
              <a:gd name="T103" fmla="*/ 1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75" h="1845">
                <a:moveTo>
                  <a:pt x="0" y="10"/>
                </a:moveTo>
                <a:cubicBezTo>
                  <a:pt x="28" y="6"/>
                  <a:pt x="56" y="4"/>
                  <a:pt x="85" y="2"/>
                </a:cubicBezTo>
                <a:cubicBezTo>
                  <a:pt x="113" y="1"/>
                  <a:pt x="141" y="1"/>
                  <a:pt x="170" y="2"/>
                </a:cubicBezTo>
                <a:cubicBezTo>
                  <a:pt x="227" y="3"/>
                  <a:pt x="284" y="9"/>
                  <a:pt x="340" y="17"/>
                </a:cubicBezTo>
                <a:cubicBezTo>
                  <a:pt x="396" y="26"/>
                  <a:pt x="452" y="37"/>
                  <a:pt x="507" y="52"/>
                </a:cubicBezTo>
                <a:cubicBezTo>
                  <a:pt x="534" y="60"/>
                  <a:pt x="562" y="68"/>
                  <a:pt x="589" y="78"/>
                </a:cubicBezTo>
                <a:cubicBezTo>
                  <a:pt x="602" y="83"/>
                  <a:pt x="615" y="89"/>
                  <a:pt x="628" y="95"/>
                </a:cubicBezTo>
                <a:cubicBezTo>
                  <a:pt x="641" y="102"/>
                  <a:pt x="654" y="108"/>
                  <a:pt x="665" y="119"/>
                </a:cubicBezTo>
                <a:cubicBezTo>
                  <a:pt x="668" y="121"/>
                  <a:pt x="671" y="125"/>
                  <a:pt x="673" y="128"/>
                </a:cubicBezTo>
                <a:cubicBezTo>
                  <a:pt x="675" y="130"/>
                  <a:pt x="676" y="132"/>
                  <a:pt x="676" y="135"/>
                </a:cubicBezTo>
                <a:cubicBezTo>
                  <a:pt x="677" y="136"/>
                  <a:pt x="677" y="138"/>
                  <a:pt x="677" y="139"/>
                </a:cubicBezTo>
                <a:cubicBezTo>
                  <a:pt x="677" y="141"/>
                  <a:pt x="676" y="142"/>
                  <a:pt x="676" y="143"/>
                </a:cubicBezTo>
                <a:cubicBezTo>
                  <a:pt x="674" y="149"/>
                  <a:pt x="670" y="152"/>
                  <a:pt x="667" y="155"/>
                </a:cubicBezTo>
                <a:cubicBezTo>
                  <a:pt x="665" y="156"/>
                  <a:pt x="663" y="157"/>
                  <a:pt x="661" y="158"/>
                </a:cubicBezTo>
                <a:cubicBezTo>
                  <a:pt x="659" y="158"/>
                  <a:pt x="657" y="159"/>
                  <a:pt x="656" y="160"/>
                </a:cubicBezTo>
                <a:cubicBezTo>
                  <a:pt x="648" y="162"/>
                  <a:pt x="641" y="164"/>
                  <a:pt x="634" y="165"/>
                </a:cubicBezTo>
                <a:cubicBezTo>
                  <a:pt x="628" y="166"/>
                  <a:pt x="622" y="168"/>
                  <a:pt x="617" y="172"/>
                </a:cubicBezTo>
                <a:cubicBezTo>
                  <a:pt x="607" y="179"/>
                  <a:pt x="602" y="191"/>
                  <a:pt x="600" y="204"/>
                </a:cubicBezTo>
                <a:cubicBezTo>
                  <a:pt x="597" y="217"/>
                  <a:pt x="598" y="231"/>
                  <a:pt x="600" y="245"/>
                </a:cubicBezTo>
                <a:cubicBezTo>
                  <a:pt x="604" y="272"/>
                  <a:pt x="612" y="299"/>
                  <a:pt x="623" y="325"/>
                </a:cubicBezTo>
                <a:cubicBezTo>
                  <a:pt x="634" y="350"/>
                  <a:pt x="647" y="375"/>
                  <a:pt x="661" y="399"/>
                </a:cubicBezTo>
                <a:cubicBezTo>
                  <a:pt x="690" y="447"/>
                  <a:pt x="725" y="492"/>
                  <a:pt x="766" y="531"/>
                </a:cubicBezTo>
                <a:cubicBezTo>
                  <a:pt x="786" y="550"/>
                  <a:pt x="808" y="567"/>
                  <a:pt x="831" y="583"/>
                </a:cubicBezTo>
                <a:cubicBezTo>
                  <a:pt x="840" y="588"/>
                  <a:pt x="840" y="588"/>
                  <a:pt x="840" y="588"/>
                </a:cubicBezTo>
                <a:cubicBezTo>
                  <a:pt x="849" y="593"/>
                  <a:pt x="849" y="593"/>
                  <a:pt x="849" y="593"/>
                </a:cubicBezTo>
                <a:cubicBezTo>
                  <a:pt x="858" y="598"/>
                  <a:pt x="858" y="598"/>
                  <a:pt x="858" y="598"/>
                </a:cubicBezTo>
                <a:cubicBezTo>
                  <a:pt x="868" y="603"/>
                  <a:pt x="868" y="603"/>
                  <a:pt x="868" y="603"/>
                </a:cubicBezTo>
                <a:cubicBezTo>
                  <a:pt x="877" y="607"/>
                  <a:pt x="877" y="607"/>
                  <a:pt x="877" y="607"/>
                </a:cubicBezTo>
                <a:cubicBezTo>
                  <a:pt x="887" y="611"/>
                  <a:pt x="887" y="611"/>
                  <a:pt x="887" y="611"/>
                </a:cubicBezTo>
                <a:cubicBezTo>
                  <a:pt x="897" y="615"/>
                  <a:pt x="897" y="615"/>
                  <a:pt x="897" y="615"/>
                </a:cubicBezTo>
                <a:cubicBezTo>
                  <a:pt x="907" y="619"/>
                  <a:pt x="907" y="619"/>
                  <a:pt x="907" y="619"/>
                </a:cubicBezTo>
                <a:cubicBezTo>
                  <a:pt x="959" y="637"/>
                  <a:pt x="1016" y="644"/>
                  <a:pt x="1072" y="650"/>
                </a:cubicBezTo>
                <a:cubicBezTo>
                  <a:pt x="1128" y="655"/>
                  <a:pt x="1185" y="658"/>
                  <a:pt x="1242" y="664"/>
                </a:cubicBezTo>
                <a:cubicBezTo>
                  <a:pt x="1270" y="667"/>
                  <a:pt x="1298" y="670"/>
                  <a:pt x="1327" y="674"/>
                </a:cubicBezTo>
                <a:cubicBezTo>
                  <a:pt x="1341" y="676"/>
                  <a:pt x="1355" y="678"/>
                  <a:pt x="1369" y="680"/>
                </a:cubicBezTo>
                <a:cubicBezTo>
                  <a:pt x="1390" y="684"/>
                  <a:pt x="1390" y="684"/>
                  <a:pt x="1390" y="684"/>
                </a:cubicBezTo>
                <a:cubicBezTo>
                  <a:pt x="1411" y="687"/>
                  <a:pt x="1411" y="687"/>
                  <a:pt x="1411" y="687"/>
                </a:cubicBezTo>
                <a:cubicBezTo>
                  <a:pt x="1467" y="698"/>
                  <a:pt x="1522" y="711"/>
                  <a:pt x="1576" y="728"/>
                </a:cubicBezTo>
                <a:cubicBezTo>
                  <a:pt x="1631" y="745"/>
                  <a:pt x="1684" y="765"/>
                  <a:pt x="1736" y="788"/>
                </a:cubicBezTo>
                <a:cubicBezTo>
                  <a:pt x="1789" y="809"/>
                  <a:pt x="1838" y="838"/>
                  <a:pt x="1885" y="871"/>
                </a:cubicBezTo>
                <a:cubicBezTo>
                  <a:pt x="1977" y="938"/>
                  <a:pt x="2060" y="1017"/>
                  <a:pt x="2137" y="1100"/>
                </a:cubicBezTo>
                <a:cubicBezTo>
                  <a:pt x="2215" y="1183"/>
                  <a:pt x="2288" y="1270"/>
                  <a:pt x="2361" y="1357"/>
                </a:cubicBezTo>
                <a:cubicBezTo>
                  <a:pt x="2398" y="1401"/>
                  <a:pt x="2434" y="1444"/>
                  <a:pt x="2472" y="1486"/>
                </a:cubicBezTo>
                <a:cubicBezTo>
                  <a:pt x="2510" y="1528"/>
                  <a:pt x="2549" y="1569"/>
                  <a:pt x="2591" y="1606"/>
                </a:cubicBezTo>
                <a:cubicBezTo>
                  <a:pt x="2612" y="1625"/>
                  <a:pt x="2635" y="1642"/>
                  <a:pt x="2658" y="1656"/>
                </a:cubicBezTo>
                <a:cubicBezTo>
                  <a:pt x="2670" y="1663"/>
                  <a:pt x="2683" y="1669"/>
                  <a:pt x="2695" y="1674"/>
                </a:cubicBezTo>
                <a:cubicBezTo>
                  <a:pt x="2708" y="1679"/>
                  <a:pt x="2721" y="1682"/>
                  <a:pt x="2734" y="1683"/>
                </a:cubicBezTo>
                <a:cubicBezTo>
                  <a:pt x="2747" y="1684"/>
                  <a:pt x="2761" y="1682"/>
                  <a:pt x="2773" y="1677"/>
                </a:cubicBezTo>
                <a:cubicBezTo>
                  <a:pt x="2777" y="1675"/>
                  <a:pt x="2777" y="1675"/>
                  <a:pt x="2777" y="1675"/>
                </a:cubicBezTo>
                <a:cubicBezTo>
                  <a:pt x="2779" y="1674"/>
                  <a:pt x="2780" y="1673"/>
                  <a:pt x="2781" y="1673"/>
                </a:cubicBezTo>
                <a:cubicBezTo>
                  <a:pt x="2784" y="1671"/>
                  <a:pt x="2787" y="1669"/>
                  <a:pt x="2790" y="1668"/>
                </a:cubicBezTo>
                <a:cubicBezTo>
                  <a:pt x="2794" y="1664"/>
                  <a:pt x="2798" y="1660"/>
                  <a:pt x="2801" y="1655"/>
                </a:cubicBezTo>
                <a:cubicBezTo>
                  <a:pt x="2804" y="1649"/>
                  <a:pt x="2805" y="1643"/>
                  <a:pt x="2806" y="1637"/>
                </a:cubicBezTo>
                <a:cubicBezTo>
                  <a:pt x="2807" y="1631"/>
                  <a:pt x="2807" y="1624"/>
                  <a:pt x="2806" y="1617"/>
                </a:cubicBezTo>
                <a:cubicBezTo>
                  <a:pt x="2805" y="1604"/>
                  <a:pt x="2802" y="1591"/>
                  <a:pt x="2798" y="1577"/>
                </a:cubicBezTo>
                <a:cubicBezTo>
                  <a:pt x="2791" y="1551"/>
                  <a:pt x="2780" y="1524"/>
                  <a:pt x="2769" y="1498"/>
                </a:cubicBezTo>
                <a:cubicBezTo>
                  <a:pt x="2758" y="1472"/>
                  <a:pt x="2747" y="1447"/>
                  <a:pt x="2735" y="1421"/>
                </a:cubicBezTo>
                <a:cubicBezTo>
                  <a:pt x="2724" y="1394"/>
                  <a:pt x="2713" y="1368"/>
                  <a:pt x="2703" y="1341"/>
                </a:cubicBezTo>
                <a:cubicBezTo>
                  <a:pt x="2698" y="1328"/>
                  <a:pt x="2694" y="1314"/>
                  <a:pt x="2690" y="1300"/>
                </a:cubicBezTo>
                <a:cubicBezTo>
                  <a:pt x="2687" y="1285"/>
                  <a:pt x="2684" y="1271"/>
                  <a:pt x="2684" y="1255"/>
                </a:cubicBezTo>
                <a:cubicBezTo>
                  <a:pt x="2684" y="1248"/>
                  <a:pt x="2685" y="1240"/>
                  <a:pt x="2687" y="1232"/>
                </a:cubicBezTo>
                <a:cubicBezTo>
                  <a:pt x="2689" y="1224"/>
                  <a:pt x="2693" y="1217"/>
                  <a:pt x="2698" y="1210"/>
                </a:cubicBezTo>
                <a:cubicBezTo>
                  <a:pt x="2703" y="1203"/>
                  <a:pt x="2710" y="1198"/>
                  <a:pt x="2717" y="1194"/>
                </a:cubicBezTo>
                <a:cubicBezTo>
                  <a:pt x="2722" y="1192"/>
                  <a:pt x="2722" y="1192"/>
                  <a:pt x="2722" y="1192"/>
                </a:cubicBezTo>
                <a:cubicBezTo>
                  <a:pt x="2724" y="1191"/>
                  <a:pt x="2726" y="1190"/>
                  <a:pt x="2728" y="1190"/>
                </a:cubicBezTo>
                <a:cubicBezTo>
                  <a:pt x="2730" y="1189"/>
                  <a:pt x="2730" y="1189"/>
                  <a:pt x="2730" y="1189"/>
                </a:cubicBezTo>
                <a:cubicBezTo>
                  <a:pt x="2733" y="1188"/>
                  <a:pt x="2733" y="1188"/>
                  <a:pt x="2733" y="1188"/>
                </a:cubicBezTo>
                <a:cubicBezTo>
                  <a:pt x="2739" y="1187"/>
                  <a:pt x="2739" y="1187"/>
                  <a:pt x="2739" y="1187"/>
                </a:cubicBezTo>
                <a:cubicBezTo>
                  <a:pt x="2769" y="1181"/>
                  <a:pt x="2799" y="1186"/>
                  <a:pt x="2827" y="1191"/>
                </a:cubicBezTo>
                <a:cubicBezTo>
                  <a:pt x="2883" y="1201"/>
                  <a:pt x="2938" y="1216"/>
                  <a:pt x="2992" y="1234"/>
                </a:cubicBezTo>
                <a:cubicBezTo>
                  <a:pt x="3047" y="1251"/>
                  <a:pt x="3100" y="1272"/>
                  <a:pt x="3152" y="1294"/>
                </a:cubicBezTo>
                <a:cubicBezTo>
                  <a:pt x="3204" y="1317"/>
                  <a:pt x="3256" y="1342"/>
                  <a:pt x="3306" y="1369"/>
                </a:cubicBezTo>
                <a:cubicBezTo>
                  <a:pt x="3356" y="1397"/>
                  <a:pt x="3404" y="1427"/>
                  <a:pt x="3451" y="1459"/>
                </a:cubicBezTo>
                <a:cubicBezTo>
                  <a:pt x="3498" y="1492"/>
                  <a:pt x="3543" y="1527"/>
                  <a:pt x="3585" y="1565"/>
                </a:cubicBezTo>
                <a:cubicBezTo>
                  <a:pt x="3627" y="1604"/>
                  <a:pt x="3666" y="1646"/>
                  <a:pt x="3699" y="1693"/>
                </a:cubicBezTo>
                <a:cubicBezTo>
                  <a:pt x="3731" y="1739"/>
                  <a:pt x="3758" y="1790"/>
                  <a:pt x="3775" y="1845"/>
                </a:cubicBezTo>
                <a:cubicBezTo>
                  <a:pt x="3773" y="1845"/>
                  <a:pt x="3773" y="1845"/>
                  <a:pt x="3773" y="1845"/>
                </a:cubicBezTo>
                <a:cubicBezTo>
                  <a:pt x="3756" y="1791"/>
                  <a:pt x="3728" y="1741"/>
                  <a:pt x="3694" y="1696"/>
                </a:cubicBezTo>
                <a:cubicBezTo>
                  <a:pt x="3661" y="1650"/>
                  <a:pt x="3621" y="1609"/>
                  <a:pt x="3579" y="1571"/>
                </a:cubicBezTo>
                <a:cubicBezTo>
                  <a:pt x="3495" y="1496"/>
                  <a:pt x="3399" y="1434"/>
                  <a:pt x="3300" y="1380"/>
                </a:cubicBezTo>
                <a:cubicBezTo>
                  <a:pt x="3200" y="1327"/>
                  <a:pt x="3095" y="1282"/>
                  <a:pt x="2988" y="1248"/>
                </a:cubicBezTo>
                <a:cubicBezTo>
                  <a:pt x="2967" y="1242"/>
                  <a:pt x="2967" y="1242"/>
                  <a:pt x="2967" y="1242"/>
                </a:cubicBezTo>
                <a:cubicBezTo>
                  <a:pt x="2961" y="1240"/>
                  <a:pt x="2954" y="1238"/>
                  <a:pt x="2947" y="1236"/>
                </a:cubicBezTo>
                <a:cubicBezTo>
                  <a:pt x="2934" y="1232"/>
                  <a:pt x="2920" y="1228"/>
                  <a:pt x="2906" y="1225"/>
                </a:cubicBezTo>
                <a:cubicBezTo>
                  <a:pt x="2899" y="1223"/>
                  <a:pt x="2893" y="1221"/>
                  <a:pt x="2886" y="1220"/>
                </a:cubicBezTo>
                <a:cubicBezTo>
                  <a:pt x="2879" y="1218"/>
                  <a:pt x="2872" y="1216"/>
                  <a:pt x="2865" y="1215"/>
                </a:cubicBezTo>
                <a:cubicBezTo>
                  <a:pt x="2851" y="1212"/>
                  <a:pt x="2838" y="1209"/>
                  <a:pt x="2824" y="1207"/>
                </a:cubicBezTo>
                <a:cubicBezTo>
                  <a:pt x="2810" y="1204"/>
                  <a:pt x="2796" y="1202"/>
                  <a:pt x="2782" y="1201"/>
                </a:cubicBezTo>
                <a:cubicBezTo>
                  <a:pt x="2769" y="1200"/>
                  <a:pt x="2755" y="1200"/>
                  <a:pt x="2742" y="1203"/>
                </a:cubicBezTo>
                <a:cubicBezTo>
                  <a:pt x="2738" y="1204"/>
                  <a:pt x="2738" y="1204"/>
                  <a:pt x="2738" y="1204"/>
                </a:cubicBezTo>
                <a:cubicBezTo>
                  <a:pt x="2735" y="1205"/>
                  <a:pt x="2735" y="1205"/>
                  <a:pt x="2735" y="1205"/>
                </a:cubicBezTo>
                <a:cubicBezTo>
                  <a:pt x="2733" y="1206"/>
                  <a:pt x="2733" y="1206"/>
                  <a:pt x="2733" y="1206"/>
                </a:cubicBezTo>
                <a:cubicBezTo>
                  <a:pt x="2729" y="1207"/>
                  <a:pt x="2729" y="1207"/>
                  <a:pt x="2729" y="1207"/>
                </a:cubicBezTo>
                <a:cubicBezTo>
                  <a:pt x="2725" y="1209"/>
                  <a:pt x="2725" y="1209"/>
                  <a:pt x="2725" y="1209"/>
                </a:cubicBezTo>
                <a:cubicBezTo>
                  <a:pt x="2719" y="1212"/>
                  <a:pt x="2715" y="1216"/>
                  <a:pt x="2711" y="1220"/>
                </a:cubicBezTo>
                <a:cubicBezTo>
                  <a:pt x="2704" y="1230"/>
                  <a:pt x="2701" y="1242"/>
                  <a:pt x="2701" y="1255"/>
                </a:cubicBezTo>
                <a:cubicBezTo>
                  <a:pt x="2701" y="1269"/>
                  <a:pt x="2704" y="1282"/>
                  <a:pt x="2707" y="1296"/>
                </a:cubicBezTo>
                <a:cubicBezTo>
                  <a:pt x="2710" y="1309"/>
                  <a:pt x="2714" y="1322"/>
                  <a:pt x="2719" y="1335"/>
                </a:cubicBezTo>
                <a:cubicBezTo>
                  <a:pt x="2728" y="1362"/>
                  <a:pt x="2740" y="1388"/>
                  <a:pt x="2751" y="1414"/>
                </a:cubicBezTo>
                <a:cubicBezTo>
                  <a:pt x="2762" y="1440"/>
                  <a:pt x="2774" y="1465"/>
                  <a:pt x="2785" y="1492"/>
                </a:cubicBezTo>
                <a:cubicBezTo>
                  <a:pt x="2796" y="1518"/>
                  <a:pt x="2807" y="1545"/>
                  <a:pt x="2815" y="1573"/>
                </a:cubicBezTo>
                <a:cubicBezTo>
                  <a:pt x="2818" y="1587"/>
                  <a:pt x="2822" y="1601"/>
                  <a:pt x="2823" y="1616"/>
                </a:cubicBezTo>
                <a:cubicBezTo>
                  <a:pt x="2823" y="1624"/>
                  <a:pt x="2823" y="1631"/>
                  <a:pt x="2822" y="1639"/>
                </a:cubicBezTo>
                <a:cubicBezTo>
                  <a:pt x="2821" y="1647"/>
                  <a:pt x="2819" y="1655"/>
                  <a:pt x="2815" y="1662"/>
                </a:cubicBezTo>
                <a:cubicBezTo>
                  <a:pt x="2812" y="1669"/>
                  <a:pt x="2806" y="1676"/>
                  <a:pt x="2799" y="1681"/>
                </a:cubicBezTo>
                <a:cubicBezTo>
                  <a:pt x="2796" y="1683"/>
                  <a:pt x="2792" y="1685"/>
                  <a:pt x="2789" y="1687"/>
                </a:cubicBezTo>
                <a:cubicBezTo>
                  <a:pt x="2787" y="1688"/>
                  <a:pt x="2786" y="1689"/>
                  <a:pt x="2784" y="1689"/>
                </a:cubicBezTo>
                <a:cubicBezTo>
                  <a:pt x="2779" y="1692"/>
                  <a:pt x="2779" y="1692"/>
                  <a:pt x="2779" y="1692"/>
                </a:cubicBezTo>
                <a:cubicBezTo>
                  <a:pt x="2764" y="1697"/>
                  <a:pt x="2749" y="1700"/>
                  <a:pt x="2734" y="1699"/>
                </a:cubicBezTo>
                <a:cubicBezTo>
                  <a:pt x="2718" y="1698"/>
                  <a:pt x="2704" y="1694"/>
                  <a:pt x="2690" y="1689"/>
                </a:cubicBezTo>
                <a:cubicBezTo>
                  <a:pt x="2676" y="1684"/>
                  <a:pt x="2663" y="1677"/>
                  <a:pt x="2650" y="1670"/>
                </a:cubicBezTo>
                <a:cubicBezTo>
                  <a:pt x="2626" y="1654"/>
                  <a:pt x="2603" y="1636"/>
                  <a:pt x="2581" y="1618"/>
                </a:cubicBezTo>
                <a:cubicBezTo>
                  <a:pt x="2538" y="1580"/>
                  <a:pt x="2499" y="1538"/>
                  <a:pt x="2462" y="1495"/>
                </a:cubicBezTo>
                <a:cubicBezTo>
                  <a:pt x="2424" y="1453"/>
                  <a:pt x="2388" y="1409"/>
                  <a:pt x="2351" y="1365"/>
                </a:cubicBezTo>
                <a:cubicBezTo>
                  <a:pt x="2279" y="1278"/>
                  <a:pt x="2207" y="1190"/>
                  <a:pt x="2131" y="1106"/>
                </a:cubicBezTo>
                <a:cubicBezTo>
                  <a:pt x="2092" y="1064"/>
                  <a:pt x="2053" y="1024"/>
                  <a:pt x="2012" y="985"/>
                </a:cubicBezTo>
                <a:cubicBezTo>
                  <a:pt x="1971" y="946"/>
                  <a:pt x="1928" y="909"/>
                  <a:pt x="1881" y="876"/>
                </a:cubicBezTo>
                <a:cubicBezTo>
                  <a:pt x="1835" y="843"/>
                  <a:pt x="1786" y="814"/>
                  <a:pt x="1734" y="792"/>
                </a:cubicBezTo>
                <a:cubicBezTo>
                  <a:pt x="1682" y="769"/>
                  <a:pt x="1629" y="750"/>
                  <a:pt x="1575" y="733"/>
                </a:cubicBezTo>
                <a:cubicBezTo>
                  <a:pt x="1521" y="717"/>
                  <a:pt x="1465" y="704"/>
                  <a:pt x="1410" y="694"/>
                </a:cubicBezTo>
                <a:cubicBezTo>
                  <a:pt x="1389" y="690"/>
                  <a:pt x="1389" y="690"/>
                  <a:pt x="1389" y="690"/>
                </a:cubicBezTo>
                <a:cubicBezTo>
                  <a:pt x="1368" y="687"/>
                  <a:pt x="1368" y="687"/>
                  <a:pt x="1368" y="687"/>
                </a:cubicBezTo>
                <a:cubicBezTo>
                  <a:pt x="1354" y="685"/>
                  <a:pt x="1340" y="683"/>
                  <a:pt x="1326" y="681"/>
                </a:cubicBezTo>
                <a:cubicBezTo>
                  <a:pt x="1297" y="678"/>
                  <a:pt x="1269" y="675"/>
                  <a:pt x="1241" y="673"/>
                </a:cubicBezTo>
                <a:cubicBezTo>
                  <a:pt x="1184" y="668"/>
                  <a:pt x="1128" y="665"/>
                  <a:pt x="1071" y="661"/>
                </a:cubicBezTo>
                <a:cubicBezTo>
                  <a:pt x="1043" y="658"/>
                  <a:pt x="1014" y="655"/>
                  <a:pt x="986" y="651"/>
                </a:cubicBezTo>
                <a:cubicBezTo>
                  <a:pt x="958" y="646"/>
                  <a:pt x="930" y="640"/>
                  <a:pt x="902" y="631"/>
                </a:cubicBezTo>
                <a:cubicBezTo>
                  <a:pt x="892" y="628"/>
                  <a:pt x="892" y="628"/>
                  <a:pt x="892" y="628"/>
                </a:cubicBezTo>
                <a:cubicBezTo>
                  <a:pt x="889" y="626"/>
                  <a:pt x="885" y="625"/>
                  <a:pt x="882" y="624"/>
                </a:cubicBezTo>
                <a:cubicBezTo>
                  <a:pt x="872" y="620"/>
                  <a:pt x="872" y="620"/>
                  <a:pt x="872" y="620"/>
                </a:cubicBezTo>
                <a:cubicBezTo>
                  <a:pt x="862" y="615"/>
                  <a:pt x="862" y="615"/>
                  <a:pt x="862" y="615"/>
                </a:cubicBezTo>
                <a:cubicBezTo>
                  <a:pt x="852" y="610"/>
                  <a:pt x="852" y="610"/>
                  <a:pt x="852" y="610"/>
                </a:cubicBezTo>
                <a:cubicBezTo>
                  <a:pt x="843" y="605"/>
                  <a:pt x="843" y="605"/>
                  <a:pt x="843" y="605"/>
                </a:cubicBezTo>
                <a:cubicBezTo>
                  <a:pt x="833" y="600"/>
                  <a:pt x="833" y="600"/>
                  <a:pt x="833" y="600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00" y="579"/>
                  <a:pt x="777" y="561"/>
                  <a:pt x="756" y="541"/>
                </a:cubicBezTo>
                <a:cubicBezTo>
                  <a:pt x="714" y="501"/>
                  <a:pt x="678" y="456"/>
                  <a:pt x="649" y="407"/>
                </a:cubicBezTo>
                <a:cubicBezTo>
                  <a:pt x="634" y="382"/>
                  <a:pt x="621" y="356"/>
                  <a:pt x="610" y="330"/>
                </a:cubicBezTo>
                <a:cubicBezTo>
                  <a:pt x="600" y="303"/>
                  <a:pt x="591" y="275"/>
                  <a:pt x="587" y="246"/>
                </a:cubicBezTo>
                <a:cubicBezTo>
                  <a:pt x="585" y="232"/>
                  <a:pt x="584" y="217"/>
                  <a:pt x="587" y="202"/>
                </a:cubicBezTo>
                <a:cubicBezTo>
                  <a:pt x="588" y="194"/>
                  <a:pt x="590" y="187"/>
                  <a:pt x="594" y="180"/>
                </a:cubicBezTo>
                <a:cubicBezTo>
                  <a:pt x="598" y="173"/>
                  <a:pt x="603" y="166"/>
                  <a:pt x="610" y="162"/>
                </a:cubicBezTo>
                <a:cubicBezTo>
                  <a:pt x="616" y="157"/>
                  <a:pt x="624" y="154"/>
                  <a:pt x="632" y="153"/>
                </a:cubicBezTo>
                <a:cubicBezTo>
                  <a:pt x="635" y="152"/>
                  <a:pt x="639" y="151"/>
                  <a:pt x="642" y="151"/>
                </a:cubicBezTo>
                <a:cubicBezTo>
                  <a:pt x="647" y="149"/>
                  <a:pt x="647" y="149"/>
                  <a:pt x="647" y="149"/>
                </a:cubicBezTo>
                <a:cubicBezTo>
                  <a:pt x="652" y="148"/>
                  <a:pt x="652" y="148"/>
                  <a:pt x="652" y="148"/>
                </a:cubicBezTo>
                <a:cubicBezTo>
                  <a:pt x="656" y="146"/>
                  <a:pt x="656" y="146"/>
                  <a:pt x="656" y="146"/>
                </a:cubicBezTo>
                <a:cubicBezTo>
                  <a:pt x="657" y="146"/>
                  <a:pt x="659" y="145"/>
                  <a:pt x="660" y="144"/>
                </a:cubicBezTo>
                <a:cubicBezTo>
                  <a:pt x="662" y="143"/>
                  <a:pt x="664" y="141"/>
                  <a:pt x="664" y="140"/>
                </a:cubicBezTo>
                <a:cubicBezTo>
                  <a:pt x="664" y="139"/>
                  <a:pt x="664" y="137"/>
                  <a:pt x="663" y="135"/>
                </a:cubicBezTo>
                <a:cubicBezTo>
                  <a:pt x="661" y="132"/>
                  <a:pt x="659" y="130"/>
                  <a:pt x="657" y="128"/>
                </a:cubicBezTo>
                <a:cubicBezTo>
                  <a:pt x="648" y="119"/>
                  <a:pt x="635" y="112"/>
                  <a:pt x="623" y="106"/>
                </a:cubicBezTo>
                <a:cubicBezTo>
                  <a:pt x="610" y="100"/>
                  <a:pt x="597" y="94"/>
                  <a:pt x="584" y="89"/>
                </a:cubicBezTo>
                <a:cubicBezTo>
                  <a:pt x="558" y="79"/>
                  <a:pt x="531" y="70"/>
                  <a:pt x="504" y="62"/>
                </a:cubicBezTo>
                <a:cubicBezTo>
                  <a:pt x="450" y="47"/>
                  <a:pt x="394" y="35"/>
                  <a:pt x="339" y="25"/>
                </a:cubicBezTo>
                <a:cubicBezTo>
                  <a:pt x="227" y="7"/>
                  <a:pt x="113" y="0"/>
                  <a:pt x="0" y="11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637495" y="5113866"/>
            <a:ext cx="1200978" cy="906617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67936" y="355908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5F787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25F4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8143" y="385289"/>
            <a:ext cx="156837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文献子系统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文献子系统"/>
          <p:cNvPicPr>
            <a:picLocks noChangeAspect="1"/>
          </p:cNvPicPr>
          <p:nvPr/>
        </p:nvPicPr>
        <p:blipFill rotWithShape="1">
          <a:blip r:embed="rId1"/>
          <a:srcRect r="4717" b="8321"/>
          <a:stretch>
            <a:fillRect/>
          </a:stretch>
        </p:blipFill>
        <p:spPr>
          <a:xfrm>
            <a:off x="2006818" y="1343707"/>
            <a:ext cx="8178364" cy="45981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 rot="5400000" flipV="1">
            <a:off x="517442" y="4469425"/>
            <a:ext cx="1871133" cy="2906018"/>
          </a:xfrm>
          <a:custGeom>
            <a:avLst/>
            <a:gdLst>
              <a:gd name="connsiteX0" fmla="*/ 314467 w 2993758"/>
              <a:gd name="connsiteY0" fmla="*/ 0 h 4649541"/>
              <a:gd name="connsiteX1" fmla="*/ 2993758 w 2993758"/>
              <a:gd name="connsiteY1" fmla="*/ 0 h 4649541"/>
              <a:gd name="connsiteX2" fmla="*/ 2993758 w 2993758"/>
              <a:gd name="connsiteY2" fmla="*/ 4649541 h 4649541"/>
              <a:gd name="connsiteX3" fmla="*/ 2898267 w 2993758"/>
              <a:gd name="connsiteY3" fmla="*/ 4635591 h 4649541"/>
              <a:gd name="connsiteX4" fmla="*/ 1643453 w 2993758"/>
              <a:gd name="connsiteY4" fmla="*/ 3946524 h 4649541"/>
              <a:gd name="connsiteX5" fmla="*/ 1417743 w 2993758"/>
              <a:gd name="connsiteY5" fmla="*/ 2500303 h 4649541"/>
              <a:gd name="connsiteX6" fmla="*/ 96917 w 2993758"/>
              <a:gd name="connsiteY6" fmla="*/ 1329953 h 4649541"/>
              <a:gd name="connsiteX7" fmla="*/ 306758 w 2993758"/>
              <a:gd name="connsiteY7" fmla="*/ 6048 h 46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3758" h="4649541">
                <a:moveTo>
                  <a:pt x="314467" y="0"/>
                </a:moveTo>
                <a:lnTo>
                  <a:pt x="2993758" y="0"/>
                </a:lnTo>
                <a:lnTo>
                  <a:pt x="2993758" y="4649541"/>
                </a:lnTo>
                <a:lnTo>
                  <a:pt x="2898267" y="4635591"/>
                </a:lnTo>
                <a:cubicBezTo>
                  <a:pt x="2048504" y="4500308"/>
                  <a:pt x="1889714" y="4309821"/>
                  <a:pt x="1643453" y="3946524"/>
                </a:cubicBezTo>
                <a:cubicBezTo>
                  <a:pt x="1362012" y="3531328"/>
                  <a:pt x="1675499" y="2936399"/>
                  <a:pt x="1417743" y="2500303"/>
                </a:cubicBezTo>
                <a:cubicBezTo>
                  <a:pt x="1159987" y="2064208"/>
                  <a:pt x="286403" y="1842677"/>
                  <a:pt x="96917" y="1329953"/>
                </a:cubicBezTo>
                <a:cubicBezTo>
                  <a:pt x="-68882" y="881319"/>
                  <a:pt x="-36271" y="312142"/>
                  <a:pt x="306758" y="6048"/>
                </a:cubicBezTo>
                <a:close/>
              </a:path>
            </a:pathLst>
          </a:custGeom>
          <a:solidFill>
            <a:srgbClr val="5F787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0289494" y="284465"/>
            <a:ext cx="2681440" cy="2024216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>
            <a:off x="558800" y="0"/>
            <a:ext cx="10176933" cy="7061200"/>
          </a:xfrm>
          <a:custGeom>
            <a:avLst/>
            <a:gdLst>
              <a:gd name="T0" fmla="*/ 170 w 3775"/>
              <a:gd name="T1" fmla="*/ 2 h 1845"/>
              <a:gd name="T2" fmla="*/ 589 w 3775"/>
              <a:gd name="T3" fmla="*/ 78 h 1845"/>
              <a:gd name="T4" fmla="*/ 673 w 3775"/>
              <a:gd name="T5" fmla="*/ 128 h 1845"/>
              <a:gd name="T6" fmla="*/ 676 w 3775"/>
              <a:gd name="T7" fmla="*/ 143 h 1845"/>
              <a:gd name="T8" fmla="*/ 656 w 3775"/>
              <a:gd name="T9" fmla="*/ 160 h 1845"/>
              <a:gd name="T10" fmla="*/ 600 w 3775"/>
              <a:gd name="T11" fmla="*/ 204 h 1845"/>
              <a:gd name="T12" fmla="*/ 661 w 3775"/>
              <a:gd name="T13" fmla="*/ 399 h 1845"/>
              <a:gd name="T14" fmla="*/ 840 w 3775"/>
              <a:gd name="T15" fmla="*/ 588 h 1845"/>
              <a:gd name="T16" fmla="*/ 868 w 3775"/>
              <a:gd name="T17" fmla="*/ 603 h 1845"/>
              <a:gd name="T18" fmla="*/ 897 w 3775"/>
              <a:gd name="T19" fmla="*/ 615 h 1845"/>
              <a:gd name="T20" fmla="*/ 1242 w 3775"/>
              <a:gd name="T21" fmla="*/ 664 h 1845"/>
              <a:gd name="T22" fmla="*/ 1390 w 3775"/>
              <a:gd name="T23" fmla="*/ 684 h 1845"/>
              <a:gd name="T24" fmla="*/ 1736 w 3775"/>
              <a:gd name="T25" fmla="*/ 788 h 1845"/>
              <a:gd name="T26" fmla="*/ 2361 w 3775"/>
              <a:gd name="T27" fmla="*/ 1357 h 1845"/>
              <a:gd name="T28" fmla="*/ 2658 w 3775"/>
              <a:gd name="T29" fmla="*/ 1656 h 1845"/>
              <a:gd name="T30" fmla="*/ 2773 w 3775"/>
              <a:gd name="T31" fmla="*/ 1677 h 1845"/>
              <a:gd name="T32" fmla="*/ 2790 w 3775"/>
              <a:gd name="T33" fmla="*/ 1668 h 1845"/>
              <a:gd name="T34" fmla="*/ 2806 w 3775"/>
              <a:gd name="T35" fmla="*/ 1617 h 1845"/>
              <a:gd name="T36" fmla="*/ 2735 w 3775"/>
              <a:gd name="T37" fmla="*/ 1421 h 1845"/>
              <a:gd name="T38" fmla="*/ 2684 w 3775"/>
              <a:gd name="T39" fmla="*/ 1255 h 1845"/>
              <a:gd name="T40" fmla="*/ 2717 w 3775"/>
              <a:gd name="T41" fmla="*/ 1194 h 1845"/>
              <a:gd name="T42" fmla="*/ 2730 w 3775"/>
              <a:gd name="T43" fmla="*/ 1189 h 1845"/>
              <a:gd name="T44" fmla="*/ 2827 w 3775"/>
              <a:gd name="T45" fmla="*/ 1191 h 1845"/>
              <a:gd name="T46" fmla="*/ 3306 w 3775"/>
              <a:gd name="T47" fmla="*/ 1369 h 1845"/>
              <a:gd name="T48" fmla="*/ 3699 w 3775"/>
              <a:gd name="T49" fmla="*/ 1693 h 1845"/>
              <a:gd name="T50" fmla="*/ 3694 w 3775"/>
              <a:gd name="T51" fmla="*/ 1696 h 1845"/>
              <a:gd name="T52" fmla="*/ 2988 w 3775"/>
              <a:gd name="T53" fmla="*/ 1248 h 1845"/>
              <a:gd name="T54" fmla="*/ 2906 w 3775"/>
              <a:gd name="T55" fmla="*/ 1225 h 1845"/>
              <a:gd name="T56" fmla="*/ 2824 w 3775"/>
              <a:gd name="T57" fmla="*/ 1207 h 1845"/>
              <a:gd name="T58" fmla="*/ 2738 w 3775"/>
              <a:gd name="T59" fmla="*/ 1204 h 1845"/>
              <a:gd name="T60" fmla="*/ 2729 w 3775"/>
              <a:gd name="T61" fmla="*/ 1207 h 1845"/>
              <a:gd name="T62" fmla="*/ 2701 w 3775"/>
              <a:gd name="T63" fmla="*/ 1255 h 1845"/>
              <a:gd name="T64" fmla="*/ 2751 w 3775"/>
              <a:gd name="T65" fmla="*/ 1414 h 1845"/>
              <a:gd name="T66" fmla="*/ 2823 w 3775"/>
              <a:gd name="T67" fmla="*/ 1616 h 1845"/>
              <a:gd name="T68" fmla="*/ 2799 w 3775"/>
              <a:gd name="T69" fmla="*/ 1681 h 1845"/>
              <a:gd name="T70" fmla="*/ 2779 w 3775"/>
              <a:gd name="T71" fmla="*/ 1692 h 1845"/>
              <a:gd name="T72" fmla="*/ 2650 w 3775"/>
              <a:gd name="T73" fmla="*/ 1670 h 1845"/>
              <a:gd name="T74" fmla="*/ 2351 w 3775"/>
              <a:gd name="T75" fmla="*/ 1365 h 1845"/>
              <a:gd name="T76" fmla="*/ 1881 w 3775"/>
              <a:gd name="T77" fmla="*/ 876 h 1845"/>
              <a:gd name="T78" fmla="*/ 1410 w 3775"/>
              <a:gd name="T79" fmla="*/ 694 h 1845"/>
              <a:gd name="T80" fmla="*/ 1326 w 3775"/>
              <a:gd name="T81" fmla="*/ 681 h 1845"/>
              <a:gd name="T82" fmla="*/ 986 w 3775"/>
              <a:gd name="T83" fmla="*/ 651 h 1845"/>
              <a:gd name="T84" fmla="*/ 882 w 3775"/>
              <a:gd name="T85" fmla="*/ 624 h 1845"/>
              <a:gd name="T86" fmla="*/ 852 w 3775"/>
              <a:gd name="T87" fmla="*/ 610 h 1845"/>
              <a:gd name="T88" fmla="*/ 824 w 3775"/>
              <a:gd name="T89" fmla="*/ 594 h 1845"/>
              <a:gd name="T90" fmla="*/ 610 w 3775"/>
              <a:gd name="T91" fmla="*/ 330 h 1845"/>
              <a:gd name="T92" fmla="*/ 594 w 3775"/>
              <a:gd name="T93" fmla="*/ 180 h 1845"/>
              <a:gd name="T94" fmla="*/ 642 w 3775"/>
              <a:gd name="T95" fmla="*/ 151 h 1845"/>
              <a:gd name="T96" fmla="*/ 656 w 3775"/>
              <a:gd name="T97" fmla="*/ 146 h 1845"/>
              <a:gd name="T98" fmla="*/ 663 w 3775"/>
              <a:gd name="T99" fmla="*/ 135 h 1845"/>
              <a:gd name="T100" fmla="*/ 584 w 3775"/>
              <a:gd name="T101" fmla="*/ 89 h 1845"/>
              <a:gd name="T102" fmla="*/ 0 w 3775"/>
              <a:gd name="T103" fmla="*/ 1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75" h="1845">
                <a:moveTo>
                  <a:pt x="0" y="10"/>
                </a:moveTo>
                <a:cubicBezTo>
                  <a:pt x="28" y="6"/>
                  <a:pt x="56" y="4"/>
                  <a:pt x="85" y="2"/>
                </a:cubicBezTo>
                <a:cubicBezTo>
                  <a:pt x="113" y="1"/>
                  <a:pt x="141" y="1"/>
                  <a:pt x="170" y="2"/>
                </a:cubicBezTo>
                <a:cubicBezTo>
                  <a:pt x="227" y="3"/>
                  <a:pt x="284" y="9"/>
                  <a:pt x="340" y="17"/>
                </a:cubicBezTo>
                <a:cubicBezTo>
                  <a:pt x="396" y="26"/>
                  <a:pt x="452" y="37"/>
                  <a:pt x="507" y="52"/>
                </a:cubicBezTo>
                <a:cubicBezTo>
                  <a:pt x="534" y="60"/>
                  <a:pt x="562" y="68"/>
                  <a:pt x="589" y="78"/>
                </a:cubicBezTo>
                <a:cubicBezTo>
                  <a:pt x="602" y="83"/>
                  <a:pt x="615" y="89"/>
                  <a:pt x="628" y="95"/>
                </a:cubicBezTo>
                <a:cubicBezTo>
                  <a:pt x="641" y="102"/>
                  <a:pt x="654" y="108"/>
                  <a:pt x="665" y="119"/>
                </a:cubicBezTo>
                <a:cubicBezTo>
                  <a:pt x="668" y="121"/>
                  <a:pt x="671" y="125"/>
                  <a:pt x="673" y="128"/>
                </a:cubicBezTo>
                <a:cubicBezTo>
                  <a:pt x="675" y="130"/>
                  <a:pt x="676" y="132"/>
                  <a:pt x="676" y="135"/>
                </a:cubicBezTo>
                <a:cubicBezTo>
                  <a:pt x="677" y="136"/>
                  <a:pt x="677" y="138"/>
                  <a:pt x="677" y="139"/>
                </a:cubicBezTo>
                <a:cubicBezTo>
                  <a:pt x="677" y="141"/>
                  <a:pt x="676" y="142"/>
                  <a:pt x="676" y="143"/>
                </a:cubicBezTo>
                <a:cubicBezTo>
                  <a:pt x="674" y="149"/>
                  <a:pt x="670" y="152"/>
                  <a:pt x="667" y="155"/>
                </a:cubicBezTo>
                <a:cubicBezTo>
                  <a:pt x="665" y="156"/>
                  <a:pt x="663" y="157"/>
                  <a:pt x="661" y="158"/>
                </a:cubicBezTo>
                <a:cubicBezTo>
                  <a:pt x="659" y="158"/>
                  <a:pt x="657" y="159"/>
                  <a:pt x="656" y="160"/>
                </a:cubicBezTo>
                <a:cubicBezTo>
                  <a:pt x="648" y="162"/>
                  <a:pt x="641" y="164"/>
                  <a:pt x="634" y="165"/>
                </a:cubicBezTo>
                <a:cubicBezTo>
                  <a:pt x="628" y="166"/>
                  <a:pt x="622" y="168"/>
                  <a:pt x="617" y="172"/>
                </a:cubicBezTo>
                <a:cubicBezTo>
                  <a:pt x="607" y="179"/>
                  <a:pt x="602" y="191"/>
                  <a:pt x="600" y="204"/>
                </a:cubicBezTo>
                <a:cubicBezTo>
                  <a:pt x="597" y="217"/>
                  <a:pt x="598" y="231"/>
                  <a:pt x="600" y="245"/>
                </a:cubicBezTo>
                <a:cubicBezTo>
                  <a:pt x="604" y="272"/>
                  <a:pt x="612" y="299"/>
                  <a:pt x="623" y="325"/>
                </a:cubicBezTo>
                <a:cubicBezTo>
                  <a:pt x="634" y="350"/>
                  <a:pt x="647" y="375"/>
                  <a:pt x="661" y="399"/>
                </a:cubicBezTo>
                <a:cubicBezTo>
                  <a:pt x="690" y="447"/>
                  <a:pt x="725" y="492"/>
                  <a:pt x="766" y="531"/>
                </a:cubicBezTo>
                <a:cubicBezTo>
                  <a:pt x="786" y="550"/>
                  <a:pt x="808" y="567"/>
                  <a:pt x="831" y="583"/>
                </a:cubicBezTo>
                <a:cubicBezTo>
                  <a:pt x="840" y="588"/>
                  <a:pt x="840" y="588"/>
                  <a:pt x="840" y="588"/>
                </a:cubicBezTo>
                <a:cubicBezTo>
                  <a:pt x="849" y="593"/>
                  <a:pt x="849" y="593"/>
                  <a:pt x="849" y="593"/>
                </a:cubicBezTo>
                <a:cubicBezTo>
                  <a:pt x="858" y="598"/>
                  <a:pt x="858" y="598"/>
                  <a:pt x="858" y="598"/>
                </a:cubicBezTo>
                <a:cubicBezTo>
                  <a:pt x="868" y="603"/>
                  <a:pt x="868" y="603"/>
                  <a:pt x="868" y="603"/>
                </a:cubicBezTo>
                <a:cubicBezTo>
                  <a:pt x="877" y="607"/>
                  <a:pt x="877" y="607"/>
                  <a:pt x="877" y="607"/>
                </a:cubicBezTo>
                <a:cubicBezTo>
                  <a:pt x="887" y="611"/>
                  <a:pt x="887" y="611"/>
                  <a:pt x="887" y="611"/>
                </a:cubicBezTo>
                <a:cubicBezTo>
                  <a:pt x="897" y="615"/>
                  <a:pt x="897" y="615"/>
                  <a:pt x="897" y="615"/>
                </a:cubicBezTo>
                <a:cubicBezTo>
                  <a:pt x="907" y="619"/>
                  <a:pt x="907" y="619"/>
                  <a:pt x="907" y="619"/>
                </a:cubicBezTo>
                <a:cubicBezTo>
                  <a:pt x="959" y="637"/>
                  <a:pt x="1016" y="644"/>
                  <a:pt x="1072" y="650"/>
                </a:cubicBezTo>
                <a:cubicBezTo>
                  <a:pt x="1128" y="655"/>
                  <a:pt x="1185" y="658"/>
                  <a:pt x="1242" y="664"/>
                </a:cubicBezTo>
                <a:cubicBezTo>
                  <a:pt x="1270" y="667"/>
                  <a:pt x="1298" y="670"/>
                  <a:pt x="1327" y="674"/>
                </a:cubicBezTo>
                <a:cubicBezTo>
                  <a:pt x="1341" y="676"/>
                  <a:pt x="1355" y="678"/>
                  <a:pt x="1369" y="680"/>
                </a:cubicBezTo>
                <a:cubicBezTo>
                  <a:pt x="1390" y="684"/>
                  <a:pt x="1390" y="684"/>
                  <a:pt x="1390" y="684"/>
                </a:cubicBezTo>
                <a:cubicBezTo>
                  <a:pt x="1411" y="687"/>
                  <a:pt x="1411" y="687"/>
                  <a:pt x="1411" y="687"/>
                </a:cubicBezTo>
                <a:cubicBezTo>
                  <a:pt x="1467" y="698"/>
                  <a:pt x="1522" y="711"/>
                  <a:pt x="1576" y="728"/>
                </a:cubicBezTo>
                <a:cubicBezTo>
                  <a:pt x="1631" y="745"/>
                  <a:pt x="1684" y="765"/>
                  <a:pt x="1736" y="788"/>
                </a:cubicBezTo>
                <a:cubicBezTo>
                  <a:pt x="1789" y="809"/>
                  <a:pt x="1838" y="838"/>
                  <a:pt x="1885" y="871"/>
                </a:cubicBezTo>
                <a:cubicBezTo>
                  <a:pt x="1977" y="938"/>
                  <a:pt x="2060" y="1017"/>
                  <a:pt x="2137" y="1100"/>
                </a:cubicBezTo>
                <a:cubicBezTo>
                  <a:pt x="2215" y="1183"/>
                  <a:pt x="2288" y="1270"/>
                  <a:pt x="2361" y="1357"/>
                </a:cubicBezTo>
                <a:cubicBezTo>
                  <a:pt x="2398" y="1401"/>
                  <a:pt x="2434" y="1444"/>
                  <a:pt x="2472" y="1486"/>
                </a:cubicBezTo>
                <a:cubicBezTo>
                  <a:pt x="2510" y="1528"/>
                  <a:pt x="2549" y="1569"/>
                  <a:pt x="2591" y="1606"/>
                </a:cubicBezTo>
                <a:cubicBezTo>
                  <a:pt x="2612" y="1625"/>
                  <a:pt x="2635" y="1642"/>
                  <a:pt x="2658" y="1656"/>
                </a:cubicBezTo>
                <a:cubicBezTo>
                  <a:pt x="2670" y="1663"/>
                  <a:pt x="2683" y="1669"/>
                  <a:pt x="2695" y="1674"/>
                </a:cubicBezTo>
                <a:cubicBezTo>
                  <a:pt x="2708" y="1679"/>
                  <a:pt x="2721" y="1682"/>
                  <a:pt x="2734" y="1683"/>
                </a:cubicBezTo>
                <a:cubicBezTo>
                  <a:pt x="2747" y="1684"/>
                  <a:pt x="2761" y="1682"/>
                  <a:pt x="2773" y="1677"/>
                </a:cubicBezTo>
                <a:cubicBezTo>
                  <a:pt x="2777" y="1675"/>
                  <a:pt x="2777" y="1675"/>
                  <a:pt x="2777" y="1675"/>
                </a:cubicBezTo>
                <a:cubicBezTo>
                  <a:pt x="2779" y="1674"/>
                  <a:pt x="2780" y="1673"/>
                  <a:pt x="2781" y="1673"/>
                </a:cubicBezTo>
                <a:cubicBezTo>
                  <a:pt x="2784" y="1671"/>
                  <a:pt x="2787" y="1669"/>
                  <a:pt x="2790" y="1668"/>
                </a:cubicBezTo>
                <a:cubicBezTo>
                  <a:pt x="2794" y="1664"/>
                  <a:pt x="2798" y="1660"/>
                  <a:pt x="2801" y="1655"/>
                </a:cubicBezTo>
                <a:cubicBezTo>
                  <a:pt x="2804" y="1649"/>
                  <a:pt x="2805" y="1643"/>
                  <a:pt x="2806" y="1637"/>
                </a:cubicBezTo>
                <a:cubicBezTo>
                  <a:pt x="2807" y="1631"/>
                  <a:pt x="2807" y="1624"/>
                  <a:pt x="2806" y="1617"/>
                </a:cubicBezTo>
                <a:cubicBezTo>
                  <a:pt x="2805" y="1604"/>
                  <a:pt x="2802" y="1591"/>
                  <a:pt x="2798" y="1577"/>
                </a:cubicBezTo>
                <a:cubicBezTo>
                  <a:pt x="2791" y="1551"/>
                  <a:pt x="2780" y="1524"/>
                  <a:pt x="2769" y="1498"/>
                </a:cubicBezTo>
                <a:cubicBezTo>
                  <a:pt x="2758" y="1472"/>
                  <a:pt x="2747" y="1447"/>
                  <a:pt x="2735" y="1421"/>
                </a:cubicBezTo>
                <a:cubicBezTo>
                  <a:pt x="2724" y="1394"/>
                  <a:pt x="2713" y="1368"/>
                  <a:pt x="2703" y="1341"/>
                </a:cubicBezTo>
                <a:cubicBezTo>
                  <a:pt x="2698" y="1328"/>
                  <a:pt x="2694" y="1314"/>
                  <a:pt x="2690" y="1300"/>
                </a:cubicBezTo>
                <a:cubicBezTo>
                  <a:pt x="2687" y="1285"/>
                  <a:pt x="2684" y="1271"/>
                  <a:pt x="2684" y="1255"/>
                </a:cubicBezTo>
                <a:cubicBezTo>
                  <a:pt x="2684" y="1248"/>
                  <a:pt x="2685" y="1240"/>
                  <a:pt x="2687" y="1232"/>
                </a:cubicBezTo>
                <a:cubicBezTo>
                  <a:pt x="2689" y="1224"/>
                  <a:pt x="2693" y="1217"/>
                  <a:pt x="2698" y="1210"/>
                </a:cubicBezTo>
                <a:cubicBezTo>
                  <a:pt x="2703" y="1203"/>
                  <a:pt x="2710" y="1198"/>
                  <a:pt x="2717" y="1194"/>
                </a:cubicBezTo>
                <a:cubicBezTo>
                  <a:pt x="2722" y="1192"/>
                  <a:pt x="2722" y="1192"/>
                  <a:pt x="2722" y="1192"/>
                </a:cubicBezTo>
                <a:cubicBezTo>
                  <a:pt x="2724" y="1191"/>
                  <a:pt x="2726" y="1190"/>
                  <a:pt x="2728" y="1190"/>
                </a:cubicBezTo>
                <a:cubicBezTo>
                  <a:pt x="2730" y="1189"/>
                  <a:pt x="2730" y="1189"/>
                  <a:pt x="2730" y="1189"/>
                </a:cubicBezTo>
                <a:cubicBezTo>
                  <a:pt x="2733" y="1188"/>
                  <a:pt x="2733" y="1188"/>
                  <a:pt x="2733" y="1188"/>
                </a:cubicBezTo>
                <a:cubicBezTo>
                  <a:pt x="2739" y="1187"/>
                  <a:pt x="2739" y="1187"/>
                  <a:pt x="2739" y="1187"/>
                </a:cubicBezTo>
                <a:cubicBezTo>
                  <a:pt x="2769" y="1181"/>
                  <a:pt x="2799" y="1186"/>
                  <a:pt x="2827" y="1191"/>
                </a:cubicBezTo>
                <a:cubicBezTo>
                  <a:pt x="2883" y="1201"/>
                  <a:pt x="2938" y="1216"/>
                  <a:pt x="2992" y="1234"/>
                </a:cubicBezTo>
                <a:cubicBezTo>
                  <a:pt x="3047" y="1251"/>
                  <a:pt x="3100" y="1272"/>
                  <a:pt x="3152" y="1294"/>
                </a:cubicBezTo>
                <a:cubicBezTo>
                  <a:pt x="3204" y="1317"/>
                  <a:pt x="3256" y="1342"/>
                  <a:pt x="3306" y="1369"/>
                </a:cubicBezTo>
                <a:cubicBezTo>
                  <a:pt x="3356" y="1397"/>
                  <a:pt x="3404" y="1427"/>
                  <a:pt x="3451" y="1459"/>
                </a:cubicBezTo>
                <a:cubicBezTo>
                  <a:pt x="3498" y="1492"/>
                  <a:pt x="3543" y="1527"/>
                  <a:pt x="3585" y="1565"/>
                </a:cubicBezTo>
                <a:cubicBezTo>
                  <a:pt x="3627" y="1604"/>
                  <a:pt x="3666" y="1646"/>
                  <a:pt x="3699" y="1693"/>
                </a:cubicBezTo>
                <a:cubicBezTo>
                  <a:pt x="3731" y="1739"/>
                  <a:pt x="3758" y="1790"/>
                  <a:pt x="3775" y="1845"/>
                </a:cubicBezTo>
                <a:cubicBezTo>
                  <a:pt x="3773" y="1845"/>
                  <a:pt x="3773" y="1845"/>
                  <a:pt x="3773" y="1845"/>
                </a:cubicBezTo>
                <a:cubicBezTo>
                  <a:pt x="3756" y="1791"/>
                  <a:pt x="3728" y="1741"/>
                  <a:pt x="3694" y="1696"/>
                </a:cubicBezTo>
                <a:cubicBezTo>
                  <a:pt x="3661" y="1650"/>
                  <a:pt x="3621" y="1609"/>
                  <a:pt x="3579" y="1571"/>
                </a:cubicBezTo>
                <a:cubicBezTo>
                  <a:pt x="3495" y="1496"/>
                  <a:pt x="3399" y="1434"/>
                  <a:pt x="3300" y="1380"/>
                </a:cubicBezTo>
                <a:cubicBezTo>
                  <a:pt x="3200" y="1327"/>
                  <a:pt x="3095" y="1282"/>
                  <a:pt x="2988" y="1248"/>
                </a:cubicBezTo>
                <a:cubicBezTo>
                  <a:pt x="2967" y="1242"/>
                  <a:pt x="2967" y="1242"/>
                  <a:pt x="2967" y="1242"/>
                </a:cubicBezTo>
                <a:cubicBezTo>
                  <a:pt x="2961" y="1240"/>
                  <a:pt x="2954" y="1238"/>
                  <a:pt x="2947" y="1236"/>
                </a:cubicBezTo>
                <a:cubicBezTo>
                  <a:pt x="2934" y="1232"/>
                  <a:pt x="2920" y="1228"/>
                  <a:pt x="2906" y="1225"/>
                </a:cubicBezTo>
                <a:cubicBezTo>
                  <a:pt x="2899" y="1223"/>
                  <a:pt x="2893" y="1221"/>
                  <a:pt x="2886" y="1220"/>
                </a:cubicBezTo>
                <a:cubicBezTo>
                  <a:pt x="2879" y="1218"/>
                  <a:pt x="2872" y="1216"/>
                  <a:pt x="2865" y="1215"/>
                </a:cubicBezTo>
                <a:cubicBezTo>
                  <a:pt x="2851" y="1212"/>
                  <a:pt x="2838" y="1209"/>
                  <a:pt x="2824" y="1207"/>
                </a:cubicBezTo>
                <a:cubicBezTo>
                  <a:pt x="2810" y="1204"/>
                  <a:pt x="2796" y="1202"/>
                  <a:pt x="2782" y="1201"/>
                </a:cubicBezTo>
                <a:cubicBezTo>
                  <a:pt x="2769" y="1200"/>
                  <a:pt x="2755" y="1200"/>
                  <a:pt x="2742" y="1203"/>
                </a:cubicBezTo>
                <a:cubicBezTo>
                  <a:pt x="2738" y="1204"/>
                  <a:pt x="2738" y="1204"/>
                  <a:pt x="2738" y="1204"/>
                </a:cubicBezTo>
                <a:cubicBezTo>
                  <a:pt x="2735" y="1205"/>
                  <a:pt x="2735" y="1205"/>
                  <a:pt x="2735" y="1205"/>
                </a:cubicBezTo>
                <a:cubicBezTo>
                  <a:pt x="2733" y="1206"/>
                  <a:pt x="2733" y="1206"/>
                  <a:pt x="2733" y="1206"/>
                </a:cubicBezTo>
                <a:cubicBezTo>
                  <a:pt x="2729" y="1207"/>
                  <a:pt x="2729" y="1207"/>
                  <a:pt x="2729" y="1207"/>
                </a:cubicBezTo>
                <a:cubicBezTo>
                  <a:pt x="2725" y="1209"/>
                  <a:pt x="2725" y="1209"/>
                  <a:pt x="2725" y="1209"/>
                </a:cubicBezTo>
                <a:cubicBezTo>
                  <a:pt x="2719" y="1212"/>
                  <a:pt x="2715" y="1216"/>
                  <a:pt x="2711" y="1220"/>
                </a:cubicBezTo>
                <a:cubicBezTo>
                  <a:pt x="2704" y="1230"/>
                  <a:pt x="2701" y="1242"/>
                  <a:pt x="2701" y="1255"/>
                </a:cubicBezTo>
                <a:cubicBezTo>
                  <a:pt x="2701" y="1269"/>
                  <a:pt x="2704" y="1282"/>
                  <a:pt x="2707" y="1296"/>
                </a:cubicBezTo>
                <a:cubicBezTo>
                  <a:pt x="2710" y="1309"/>
                  <a:pt x="2714" y="1322"/>
                  <a:pt x="2719" y="1335"/>
                </a:cubicBezTo>
                <a:cubicBezTo>
                  <a:pt x="2728" y="1362"/>
                  <a:pt x="2740" y="1388"/>
                  <a:pt x="2751" y="1414"/>
                </a:cubicBezTo>
                <a:cubicBezTo>
                  <a:pt x="2762" y="1440"/>
                  <a:pt x="2774" y="1465"/>
                  <a:pt x="2785" y="1492"/>
                </a:cubicBezTo>
                <a:cubicBezTo>
                  <a:pt x="2796" y="1518"/>
                  <a:pt x="2807" y="1545"/>
                  <a:pt x="2815" y="1573"/>
                </a:cubicBezTo>
                <a:cubicBezTo>
                  <a:pt x="2818" y="1587"/>
                  <a:pt x="2822" y="1601"/>
                  <a:pt x="2823" y="1616"/>
                </a:cubicBezTo>
                <a:cubicBezTo>
                  <a:pt x="2823" y="1624"/>
                  <a:pt x="2823" y="1631"/>
                  <a:pt x="2822" y="1639"/>
                </a:cubicBezTo>
                <a:cubicBezTo>
                  <a:pt x="2821" y="1647"/>
                  <a:pt x="2819" y="1655"/>
                  <a:pt x="2815" y="1662"/>
                </a:cubicBezTo>
                <a:cubicBezTo>
                  <a:pt x="2812" y="1669"/>
                  <a:pt x="2806" y="1676"/>
                  <a:pt x="2799" y="1681"/>
                </a:cubicBezTo>
                <a:cubicBezTo>
                  <a:pt x="2796" y="1683"/>
                  <a:pt x="2792" y="1685"/>
                  <a:pt x="2789" y="1687"/>
                </a:cubicBezTo>
                <a:cubicBezTo>
                  <a:pt x="2787" y="1688"/>
                  <a:pt x="2786" y="1689"/>
                  <a:pt x="2784" y="1689"/>
                </a:cubicBezTo>
                <a:cubicBezTo>
                  <a:pt x="2779" y="1692"/>
                  <a:pt x="2779" y="1692"/>
                  <a:pt x="2779" y="1692"/>
                </a:cubicBezTo>
                <a:cubicBezTo>
                  <a:pt x="2764" y="1697"/>
                  <a:pt x="2749" y="1700"/>
                  <a:pt x="2734" y="1699"/>
                </a:cubicBezTo>
                <a:cubicBezTo>
                  <a:pt x="2718" y="1698"/>
                  <a:pt x="2704" y="1694"/>
                  <a:pt x="2690" y="1689"/>
                </a:cubicBezTo>
                <a:cubicBezTo>
                  <a:pt x="2676" y="1684"/>
                  <a:pt x="2663" y="1677"/>
                  <a:pt x="2650" y="1670"/>
                </a:cubicBezTo>
                <a:cubicBezTo>
                  <a:pt x="2626" y="1654"/>
                  <a:pt x="2603" y="1636"/>
                  <a:pt x="2581" y="1618"/>
                </a:cubicBezTo>
                <a:cubicBezTo>
                  <a:pt x="2538" y="1580"/>
                  <a:pt x="2499" y="1538"/>
                  <a:pt x="2462" y="1495"/>
                </a:cubicBezTo>
                <a:cubicBezTo>
                  <a:pt x="2424" y="1453"/>
                  <a:pt x="2388" y="1409"/>
                  <a:pt x="2351" y="1365"/>
                </a:cubicBezTo>
                <a:cubicBezTo>
                  <a:pt x="2279" y="1278"/>
                  <a:pt x="2207" y="1190"/>
                  <a:pt x="2131" y="1106"/>
                </a:cubicBezTo>
                <a:cubicBezTo>
                  <a:pt x="2092" y="1064"/>
                  <a:pt x="2053" y="1024"/>
                  <a:pt x="2012" y="985"/>
                </a:cubicBezTo>
                <a:cubicBezTo>
                  <a:pt x="1971" y="946"/>
                  <a:pt x="1928" y="909"/>
                  <a:pt x="1881" y="876"/>
                </a:cubicBezTo>
                <a:cubicBezTo>
                  <a:pt x="1835" y="843"/>
                  <a:pt x="1786" y="814"/>
                  <a:pt x="1734" y="792"/>
                </a:cubicBezTo>
                <a:cubicBezTo>
                  <a:pt x="1682" y="769"/>
                  <a:pt x="1629" y="750"/>
                  <a:pt x="1575" y="733"/>
                </a:cubicBezTo>
                <a:cubicBezTo>
                  <a:pt x="1521" y="717"/>
                  <a:pt x="1465" y="704"/>
                  <a:pt x="1410" y="694"/>
                </a:cubicBezTo>
                <a:cubicBezTo>
                  <a:pt x="1389" y="690"/>
                  <a:pt x="1389" y="690"/>
                  <a:pt x="1389" y="690"/>
                </a:cubicBezTo>
                <a:cubicBezTo>
                  <a:pt x="1368" y="687"/>
                  <a:pt x="1368" y="687"/>
                  <a:pt x="1368" y="687"/>
                </a:cubicBezTo>
                <a:cubicBezTo>
                  <a:pt x="1354" y="685"/>
                  <a:pt x="1340" y="683"/>
                  <a:pt x="1326" y="681"/>
                </a:cubicBezTo>
                <a:cubicBezTo>
                  <a:pt x="1297" y="678"/>
                  <a:pt x="1269" y="675"/>
                  <a:pt x="1241" y="673"/>
                </a:cubicBezTo>
                <a:cubicBezTo>
                  <a:pt x="1184" y="668"/>
                  <a:pt x="1128" y="665"/>
                  <a:pt x="1071" y="661"/>
                </a:cubicBezTo>
                <a:cubicBezTo>
                  <a:pt x="1043" y="658"/>
                  <a:pt x="1014" y="655"/>
                  <a:pt x="986" y="651"/>
                </a:cubicBezTo>
                <a:cubicBezTo>
                  <a:pt x="958" y="646"/>
                  <a:pt x="930" y="640"/>
                  <a:pt x="902" y="631"/>
                </a:cubicBezTo>
                <a:cubicBezTo>
                  <a:pt x="892" y="628"/>
                  <a:pt x="892" y="628"/>
                  <a:pt x="892" y="628"/>
                </a:cubicBezTo>
                <a:cubicBezTo>
                  <a:pt x="889" y="626"/>
                  <a:pt x="885" y="625"/>
                  <a:pt x="882" y="624"/>
                </a:cubicBezTo>
                <a:cubicBezTo>
                  <a:pt x="872" y="620"/>
                  <a:pt x="872" y="620"/>
                  <a:pt x="872" y="620"/>
                </a:cubicBezTo>
                <a:cubicBezTo>
                  <a:pt x="862" y="615"/>
                  <a:pt x="862" y="615"/>
                  <a:pt x="862" y="615"/>
                </a:cubicBezTo>
                <a:cubicBezTo>
                  <a:pt x="852" y="610"/>
                  <a:pt x="852" y="610"/>
                  <a:pt x="852" y="610"/>
                </a:cubicBezTo>
                <a:cubicBezTo>
                  <a:pt x="843" y="605"/>
                  <a:pt x="843" y="605"/>
                  <a:pt x="843" y="605"/>
                </a:cubicBezTo>
                <a:cubicBezTo>
                  <a:pt x="833" y="600"/>
                  <a:pt x="833" y="600"/>
                  <a:pt x="833" y="600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00" y="579"/>
                  <a:pt x="777" y="561"/>
                  <a:pt x="756" y="541"/>
                </a:cubicBezTo>
                <a:cubicBezTo>
                  <a:pt x="714" y="501"/>
                  <a:pt x="678" y="456"/>
                  <a:pt x="649" y="407"/>
                </a:cubicBezTo>
                <a:cubicBezTo>
                  <a:pt x="634" y="382"/>
                  <a:pt x="621" y="356"/>
                  <a:pt x="610" y="330"/>
                </a:cubicBezTo>
                <a:cubicBezTo>
                  <a:pt x="600" y="303"/>
                  <a:pt x="591" y="275"/>
                  <a:pt x="587" y="246"/>
                </a:cubicBezTo>
                <a:cubicBezTo>
                  <a:pt x="585" y="232"/>
                  <a:pt x="584" y="217"/>
                  <a:pt x="587" y="202"/>
                </a:cubicBezTo>
                <a:cubicBezTo>
                  <a:pt x="588" y="194"/>
                  <a:pt x="590" y="187"/>
                  <a:pt x="594" y="180"/>
                </a:cubicBezTo>
                <a:cubicBezTo>
                  <a:pt x="598" y="173"/>
                  <a:pt x="603" y="166"/>
                  <a:pt x="610" y="162"/>
                </a:cubicBezTo>
                <a:cubicBezTo>
                  <a:pt x="616" y="157"/>
                  <a:pt x="624" y="154"/>
                  <a:pt x="632" y="153"/>
                </a:cubicBezTo>
                <a:cubicBezTo>
                  <a:pt x="635" y="152"/>
                  <a:pt x="639" y="151"/>
                  <a:pt x="642" y="151"/>
                </a:cubicBezTo>
                <a:cubicBezTo>
                  <a:pt x="647" y="149"/>
                  <a:pt x="647" y="149"/>
                  <a:pt x="647" y="149"/>
                </a:cubicBezTo>
                <a:cubicBezTo>
                  <a:pt x="652" y="148"/>
                  <a:pt x="652" y="148"/>
                  <a:pt x="652" y="148"/>
                </a:cubicBezTo>
                <a:cubicBezTo>
                  <a:pt x="656" y="146"/>
                  <a:pt x="656" y="146"/>
                  <a:pt x="656" y="146"/>
                </a:cubicBezTo>
                <a:cubicBezTo>
                  <a:pt x="657" y="146"/>
                  <a:pt x="659" y="145"/>
                  <a:pt x="660" y="144"/>
                </a:cubicBezTo>
                <a:cubicBezTo>
                  <a:pt x="662" y="143"/>
                  <a:pt x="664" y="141"/>
                  <a:pt x="664" y="140"/>
                </a:cubicBezTo>
                <a:cubicBezTo>
                  <a:pt x="664" y="139"/>
                  <a:pt x="664" y="137"/>
                  <a:pt x="663" y="135"/>
                </a:cubicBezTo>
                <a:cubicBezTo>
                  <a:pt x="661" y="132"/>
                  <a:pt x="659" y="130"/>
                  <a:pt x="657" y="128"/>
                </a:cubicBezTo>
                <a:cubicBezTo>
                  <a:pt x="648" y="119"/>
                  <a:pt x="635" y="112"/>
                  <a:pt x="623" y="106"/>
                </a:cubicBezTo>
                <a:cubicBezTo>
                  <a:pt x="610" y="100"/>
                  <a:pt x="597" y="94"/>
                  <a:pt x="584" y="89"/>
                </a:cubicBezTo>
                <a:cubicBezTo>
                  <a:pt x="558" y="79"/>
                  <a:pt x="531" y="70"/>
                  <a:pt x="504" y="62"/>
                </a:cubicBezTo>
                <a:cubicBezTo>
                  <a:pt x="450" y="47"/>
                  <a:pt x="394" y="35"/>
                  <a:pt x="339" y="25"/>
                </a:cubicBezTo>
                <a:cubicBezTo>
                  <a:pt x="227" y="7"/>
                  <a:pt x="113" y="0"/>
                  <a:pt x="0" y="11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637495" y="5113866"/>
            <a:ext cx="1200978" cy="906617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67936" y="355908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5F787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25F4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8143" y="384654"/>
            <a:ext cx="1635692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学者门户子系统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6882" y="1070694"/>
            <a:ext cx="6147118" cy="5085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 rot="5400000" flipV="1">
            <a:off x="517442" y="4469425"/>
            <a:ext cx="1871133" cy="2906018"/>
          </a:xfrm>
          <a:custGeom>
            <a:avLst/>
            <a:gdLst>
              <a:gd name="connsiteX0" fmla="*/ 314467 w 2993758"/>
              <a:gd name="connsiteY0" fmla="*/ 0 h 4649541"/>
              <a:gd name="connsiteX1" fmla="*/ 2993758 w 2993758"/>
              <a:gd name="connsiteY1" fmla="*/ 0 h 4649541"/>
              <a:gd name="connsiteX2" fmla="*/ 2993758 w 2993758"/>
              <a:gd name="connsiteY2" fmla="*/ 4649541 h 4649541"/>
              <a:gd name="connsiteX3" fmla="*/ 2898267 w 2993758"/>
              <a:gd name="connsiteY3" fmla="*/ 4635591 h 4649541"/>
              <a:gd name="connsiteX4" fmla="*/ 1643453 w 2993758"/>
              <a:gd name="connsiteY4" fmla="*/ 3946524 h 4649541"/>
              <a:gd name="connsiteX5" fmla="*/ 1417743 w 2993758"/>
              <a:gd name="connsiteY5" fmla="*/ 2500303 h 4649541"/>
              <a:gd name="connsiteX6" fmla="*/ 96917 w 2993758"/>
              <a:gd name="connsiteY6" fmla="*/ 1329953 h 4649541"/>
              <a:gd name="connsiteX7" fmla="*/ 306758 w 2993758"/>
              <a:gd name="connsiteY7" fmla="*/ 6048 h 46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3758" h="4649541">
                <a:moveTo>
                  <a:pt x="314467" y="0"/>
                </a:moveTo>
                <a:lnTo>
                  <a:pt x="2993758" y="0"/>
                </a:lnTo>
                <a:lnTo>
                  <a:pt x="2993758" y="4649541"/>
                </a:lnTo>
                <a:lnTo>
                  <a:pt x="2898267" y="4635591"/>
                </a:lnTo>
                <a:cubicBezTo>
                  <a:pt x="2048504" y="4500308"/>
                  <a:pt x="1889714" y="4309821"/>
                  <a:pt x="1643453" y="3946524"/>
                </a:cubicBezTo>
                <a:cubicBezTo>
                  <a:pt x="1362012" y="3531328"/>
                  <a:pt x="1675499" y="2936399"/>
                  <a:pt x="1417743" y="2500303"/>
                </a:cubicBezTo>
                <a:cubicBezTo>
                  <a:pt x="1159987" y="2064208"/>
                  <a:pt x="286403" y="1842677"/>
                  <a:pt x="96917" y="1329953"/>
                </a:cubicBezTo>
                <a:cubicBezTo>
                  <a:pt x="-68882" y="881319"/>
                  <a:pt x="-36271" y="312142"/>
                  <a:pt x="306758" y="6048"/>
                </a:cubicBezTo>
                <a:close/>
              </a:path>
            </a:pathLst>
          </a:custGeom>
          <a:solidFill>
            <a:srgbClr val="5F787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0289494" y="284465"/>
            <a:ext cx="2681440" cy="2024216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>
            <a:off x="558800" y="0"/>
            <a:ext cx="10176933" cy="7061200"/>
          </a:xfrm>
          <a:custGeom>
            <a:avLst/>
            <a:gdLst>
              <a:gd name="T0" fmla="*/ 170 w 3775"/>
              <a:gd name="T1" fmla="*/ 2 h 1845"/>
              <a:gd name="T2" fmla="*/ 589 w 3775"/>
              <a:gd name="T3" fmla="*/ 78 h 1845"/>
              <a:gd name="T4" fmla="*/ 673 w 3775"/>
              <a:gd name="T5" fmla="*/ 128 h 1845"/>
              <a:gd name="T6" fmla="*/ 676 w 3775"/>
              <a:gd name="T7" fmla="*/ 143 h 1845"/>
              <a:gd name="T8" fmla="*/ 656 w 3775"/>
              <a:gd name="T9" fmla="*/ 160 h 1845"/>
              <a:gd name="T10" fmla="*/ 600 w 3775"/>
              <a:gd name="T11" fmla="*/ 204 h 1845"/>
              <a:gd name="T12" fmla="*/ 661 w 3775"/>
              <a:gd name="T13" fmla="*/ 399 h 1845"/>
              <a:gd name="T14" fmla="*/ 840 w 3775"/>
              <a:gd name="T15" fmla="*/ 588 h 1845"/>
              <a:gd name="T16" fmla="*/ 868 w 3775"/>
              <a:gd name="T17" fmla="*/ 603 h 1845"/>
              <a:gd name="T18" fmla="*/ 897 w 3775"/>
              <a:gd name="T19" fmla="*/ 615 h 1845"/>
              <a:gd name="T20" fmla="*/ 1242 w 3775"/>
              <a:gd name="T21" fmla="*/ 664 h 1845"/>
              <a:gd name="T22" fmla="*/ 1390 w 3775"/>
              <a:gd name="T23" fmla="*/ 684 h 1845"/>
              <a:gd name="T24" fmla="*/ 1736 w 3775"/>
              <a:gd name="T25" fmla="*/ 788 h 1845"/>
              <a:gd name="T26" fmla="*/ 2361 w 3775"/>
              <a:gd name="T27" fmla="*/ 1357 h 1845"/>
              <a:gd name="T28" fmla="*/ 2658 w 3775"/>
              <a:gd name="T29" fmla="*/ 1656 h 1845"/>
              <a:gd name="T30" fmla="*/ 2773 w 3775"/>
              <a:gd name="T31" fmla="*/ 1677 h 1845"/>
              <a:gd name="T32" fmla="*/ 2790 w 3775"/>
              <a:gd name="T33" fmla="*/ 1668 h 1845"/>
              <a:gd name="T34" fmla="*/ 2806 w 3775"/>
              <a:gd name="T35" fmla="*/ 1617 h 1845"/>
              <a:gd name="T36" fmla="*/ 2735 w 3775"/>
              <a:gd name="T37" fmla="*/ 1421 h 1845"/>
              <a:gd name="T38" fmla="*/ 2684 w 3775"/>
              <a:gd name="T39" fmla="*/ 1255 h 1845"/>
              <a:gd name="T40" fmla="*/ 2717 w 3775"/>
              <a:gd name="T41" fmla="*/ 1194 h 1845"/>
              <a:gd name="T42" fmla="*/ 2730 w 3775"/>
              <a:gd name="T43" fmla="*/ 1189 h 1845"/>
              <a:gd name="T44" fmla="*/ 2827 w 3775"/>
              <a:gd name="T45" fmla="*/ 1191 h 1845"/>
              <a:gd name="T46" fmla="*/ 3306 w 3775"/>
              <a:gd name="T47" fmla="*/ 1369 h 1845"/>
              <a:gd name="T48" fmla="*/ 3699 w 3775"/>
              <a:gd name="T49" fmla="*/ 1693 h 1845"/>
              <a:gd name="T50" fmla="*/ 3694 w 3775"/>
              <a:gd name="T51" fmla="*/ 1696 h 1845"/>
              <a:gd name="T52" fmla="*/ 2988 w 3775"/>
              <a:gd name="T53" fmla="*/ 1248 h 1845"/>
              <a:gd name="T54" fmla="*/ 2906 w 3775"/>
              <a:gd name="T55" fmla="*/ 1225 h 1845"/>
              <a:gd name="T56" fmla="*/ 2824 w 3775"/>
              <a:gd name="T57" fmla="*/ 1207 h 1845"/>
              <a:gd name="T58" fmla="*/ 2738 w 3775"/>
              <a:gd name="T59" fmla="*/ 1204 h 1845"/>
              <a:gd name="T60" fmla="*/ 2729 w 3775"/>
              <a:gd name="T61" fmla="*/ 1207 h 1845"/>
              <a:gd name="T62" fmla="*/ 2701 w 3775"/>
              <a:gd name="T63" fmla="*/ 1255 h 1845"/>
              <a:gd name="T64" fmla="*/ 2751 w 3775"/>
              <a:gd name="T65" fmla="*/ 1414 h 1845"/>
              <a:gd name="T66" fmla="*/ 2823 w 3775"/>
              <a:gd name="T67" fmla="*/ 1616 h 1845"/>
              <a:gd name="T68" fmla="*/ 2799 w 3775"/>
              <a:gd name="T69" fmla="*/ 1681 h 1845"/>
              <a:gd name="T70" fmla="*/ 2779 w 3775"/>
              <a:gd name="T71" fmla="*/ 1692 h 1845"/>
              <a:gd name="T72" fmla="*/ 2650 w 3775"/>
              <a:gd name="T73" fmla="*/ 1670 h 1845"/>
              <a:gd name="T74" fmla="*/ 2351 w 3775"/>
              <a:gd name="T75" fmla="*/ 1365 h 1845"/>
              <a:gd name="T76" fmla="*/ 1881 w 3775"/>
              <a:gd name="T77" fmla="*/ 876 h 1845"/>
              <a:gd name="T78" fmla="*/ 1410 w 3775"/>
              <a:gd name="T79" fmla="*/ 694 h 1845"/>
              <a:gd name="T80" fmla="*/ 1326 w 3775"/>
              <a:gd name="T81" fmla="*/ 681 h 1845"/>
              <a:gd name="T82" fmla="*/ 986 w 3775"/>
              <a:gd name="T83" fmla="*/ 651 h 1845"/>
              <a:gd name="T84" fmla="*/ 882 w 3775"/>
              <a:gd name="T85" fmla="*/ 624 h 1845"/>
              <a:gd name="T86" fmla="*/ 852 w 3775"/>
              <a:gd name="T87" fmla="*/ 610 h 1845"/>
              <a:gd name="T88" fmla="*/ 824 w 3775"/>
              <a:gd name="T89" fmla="*/ 594 h 1845"/>
              <a:gd name="T90" fmla="*/ 610 w 3775"/>
              <a:gd name="T91" fmla="*/ 330 h 1845"/>
              <a:gd name="T92" fmla="*/ 594 w 3775"/>
              <a:gd name="T93" fmla="*/ 180 h 1845"/>
              <a:gd name="T94" fmla="*/ 642 w 3775"/>
              <a:gd name="T95" fmla="*/ 151 h 1845"/>
              <a:gd name="T96" fmla="*/ 656 w 3775"/>
              <a:gd name="T97" fmla="*/ 146 h 1845"/>
              <a:gd name="T98" fmla="*/ 663 w 3775"/>
              <a:gd name="T99" fmla="*/ 135 h 1845"/>
              <a:gd name="T100" fmla="*/ 584 w 3775"/>
              <a:gd name="T101" fmla="*/ 89 h 1845"/>
              <a:gd name="T102" fmla="*/ 0 w 3775"/>
              <a:gd name="T103" fmla="*/ 1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75" h="1845">
                <a:moveTo>
                  <a:pt x="0" y="10"/>
                </a:moveTo>
                <a:cubicBezTo>
                  <a:pt x="28" y="6"/>
                  <a:pt x="56" y="4"/>
                  <a:pt x="85" y="2"/>
                </a:cubicBezTo>
                <a:cubicBezTo>
                  <a:pt x="113" y="1"/>
                  <a:pt x="141" y="1"/>
                  <a:pt x="170" y="2"/>
                </a:cubicBezTo>
                <a:cubicBezTo>
                  <a:pt x="227" y="3"/>
                  <a:pt x="284" y="9"/>
                  <a:pt x="340" y="17"/>
                </a:cubicBezTo>
                <a:cubicBezTo>
                  <a:pt x="396" y="26"/>
                  <a:pt x="452" y="37"/>
                  <a:pt x="507" y="52"/>
                </a:cubicBezTo>
                <a:cubicBezTo>
                  <a:pt x="534" y="60"/>
                  <a:pt x="562" y="68"/>
                  <a:pt x="589" y="78"/>
                </a:cubicBezTo>
                <a:cubicBezTo>
                  <a:pt x="602" y="83"/>
                  <a:pt x="615" y="89"/>
                  <a:pt x="628" y="95"/>
                </a:cubicBezTo>
                <a:cubicBezTo>
                  <a:pt x="641" y="102"/>
                  <a:pt x="654" y="108"/>
                  <a:pt x="665" y="119"/>
                </a:cubicBezTo>
                <a:cubicBezTo>
                  <a:pt x="668" y="121"/>
                  <a:pt x="671" y="125"/>
                  <a:pt x="673" y="128"/>
                </a:cubicBezTo>
                <a:cubicBezTo>
                  <a:pt x="675" y="130"/>
                  <a:pt x="676" y="132"/>
                  <a:pt x="676" y="135"/>
                </a:cubicBezTo>
                <a:cubicBezTo>
                  <a:pt x="677" y="136"/>
                  <a:pt x="677" y="138"/>
                  <a:pt x="677" y="139"/>
                </a:cubicBezTo>
                <a:cubicBezTo>
                  <a:pt x="677" y="141"/>
                  <a:pt x="676" y="142"/>
                  <a:pt x="676" y="143"/>
                </a:cubicBezTo>
                <a:cubicBezTo>
                  <a:pt x="674" y="149"/>
                  <a:pt x="670" y="152"/>
                  <a:pt x="667" y="155"/>
                </a:cubicBezTo>
                <a:cubicBezTo>
                  <a:pt x="665" y="156"/>
                  <a:pt x="663" y="157"/>
                  <a:pt x="661" y="158"/>
                </a:cubicBezTo>
                <a:cubicBezTo>
                  <a:pt x="659" y="158"/>
                  <a:pt x="657" y="159"/>
                  <a:pt x="656" y="160"/>
                </a:cubicBezTo>
                <a:cubicBezTo>
                  <a:pt x="648" y="162"/>
                  <a:pt x="641" y="164"/>
                  <a:pt x="634" y="165"/>
                </a:cubicBezTo>
                <a:cubicBezTo>
                  <a:pt x="628" y="166"/>
                  <a:pt x="622" y="168"/>
                  <a:pt x="617" y="172"/>
                </a:cubicBezTo>
                <a:cubicBezTo>
                  <a:pt x="607" y="179"/>
                  <a:pt x="602" y="191"/>
                  <a:pt x="600" y="204"/>
                </a:cubicBezTo>
                <a:cubicBezTo>
                  <a:pt x="597" y="217"/>
                  <a:pt x="598" y="231"/>
                  <a:pt x="600" y="245"/>
                </a:cubicBezTo>
                <a:cubicBezTo>
                  <a:pt x="604" y="272"/>
                  <a:pt x="612" y="299"/>
                  <a:pt x="623" y="325"/>
                </a:cubicBezTo>
                <a:cubicBezTo>
                  <a:pt x="634" y="350"/>
                  <a:pt x="647" y="375"/>
                  <a:pt x="661" y="399"/>
                </a:cubicBezTo>
                <a:cubicBezTo>
                  <a:pt x="690" y="447"/>
                  <a:pt x="725" y="492"/>
                  <a:pt x="766" y="531"/>
                </a:cubicBezTo>
                <a:cubicBezTo>
                  <a:pt x="786" y="550"/>
                  <a:pt x="808" y="567"/>
                  <a:pt x="831" y="583"/>
                </a:cubicBezTo>
                <a:cubicBezTo>
                  <a:pt x="840" y="588"/>
                  <a:pt x="840" y="588"/>
                  <a:pt x="840" y="588"/>
                </a:cubicBezTo>
                <a:cubicBezTo>
                  <a:pt x="849" y="593"/>
                  <a:pt x="849" y="593"/>
                  <a:pt x="849" y="593"/>
                </a:cubicBezTo>
                <a:cubicBezTo>
                  <a:pt x="858" y="598"/>
                  <a:pt x="858" y="598"/>
                  <a:pt x="858" y="598"/>
                </a:cubicBezTo>
                <a:cubicBezTo>
                  <a:pt x="868" y="603"/>
                  <a:pt x="868" y="603"/>
                  <a:pt x="868" y="603"/>
                </a:cubicBezTo>
                <a:cubicBezTo>
                  <a:pt x="877" y="607"/>
                  <a:pt x="877" y="607"/>
                  <a:pt x="877" y="607"/>
                </a:cubicBezTo>
                <a:cubicBezTo>
                  <a:pt x="887" y="611"/>
                  <a:pt x="887" y="611"/>
                  <a:pt x="887" y="611"/>
                </a:cubicBezTo>
                <a:cubicBezTo>
                  <a:pt x="897" y="615"/>
                  <a:pt x="897" y="615"/>
                  <a:pt x="897" y="615"/>
                </a:cubicBezTo>
                <a:cubicBezTo>
                  <a:pt x="907" y="619"/>
                  <a:pt x="907" y="619"/>
                  <a:pt x="907" y="619"/>
                </a:cubicBezTo>
                <a:cubicBezTo>
                  <a:pt x="959" y="637"/>
                  <a:pt x="1016" y="644"/>
                  <a:pt x="1072" y="650"/>
                </a:cubicBezTo>
                <a:cubicBezTo>
                  <a:pt x="1128" y="655"/>
                  <a:pt x="1185" y="658"/>
                  <a:pt x="1242" y="664"/>
                </a:cubicBezTo>
                <a:cubicBezTo>
                  <a:pt x="1270" y="667"/>
                  <a:pt x="1298" y="670"/>
                  <a:pt x="1327" y="674"/>
                </a:cubicBezTo>
                <a:cubicBezTo>
                  <a:pt x="1341" y="676"/>
                  <a:pt x="1355" y="678"/>
                  <a:pt x="1369" y="680"/>
                </a:cubicBezTo>
                <a:cubicBezTo>
                  <a:pt x="1390" y="684"/>
                  <a:pt x="1390" y="684"/>
                  <a:pt x="1390" y="684"/>
                </a:cubicBezTo>
                <a:cubicBezTo>
                  <a:pt x="1411" y="687"/>
                  <a:pt x="1411" y="687"/>
                  <a:pt x="1411" y="687"/>
                </a:cubicBezTo>
                <a:cubicBezTo>
                  <a:pt x="1467" y="698"/>
                  <a:pt x="1522" y="711"/>
                  <a:pt x="1576" y="728"/>
                </a:cubicBezTo>
                <a:cubicBezTo>
                  <a:pt x="1631" y="745"/>
                  <a:pt x="1684" y="765"/>
                  <a:pt x="1736" y="788"/>
                </a:cubicBezTo>
                <a:cubicBezTo>
                  <a:pt x="1789" y="809"/>
                  <a:pt x="1838" y="838"/>
                  <a:pt x="1885" y="871"/>
                </a:cubicBezTo>
                <a:cubicBezTo>
                  <a:pt x="1977" y="938"/>
                  <a:pt x="2060" y="1017"/>
                  <a:pt x="2137" y="1100"/>
                </a:cubicBezTo>
                <a:cubicBezTo>
                  <a:pt x="2215" y="1183"/>
                  <a:pt x="2288" y="1270"/>
                  <a:pt x="2361" y="1357"/>
                </a:cubicBezTo>
                <a:cubicBezTo>
                  <a:pt x="2398" y="1401"/>
                  <a:pt x="2434" y="1444"/>
                  <a:pt x="2472" y="1486"/>
                </a:cubicBezTo>
                <a:cubicBezTo>
                  <a:pt x="2510" y="1528"/>
                  <a:pt x="2549" y="1569"/>
                  <a:pt x="2591" y="1606"/>
                </a:cubicBezTo>
                <a:cubicBezTo>
                  <a:pt x="2612" y="1625"/>
                  <a:pt x="2635" y="1642"/>
                  <a:pt x="2658" y="1656"/>
                </a:cubicBezTo>
                <a:cubicBezTo>
                  <a:pt x="2670" y="1663"/>
                  <a:pt x="2683" y="1669"/>
                  <a:pt x="2695" y="1674"/>
                </a:cubicBezTo>
                <a:cubicBezTo>
                  <a:pt x="2708" y="1679"/>
                  <a:pt x="2721" y="1682"/>
                  <a:pt x="2734" y="1683"/>
                </a:cubicBezTo>
                <a:cubicBezTo>
                  <a:pt x="2747" y="1684"/>
                  <a:pt x="2761" y="1682"/>
                  <a:pt x="2773" y="1677"/>
                </a:cubicBezTo>
                <a:cubicBezTo>
                  <a:pt x="2777" y="1675"/>
                  <a:pt x="2777" y="1675"/>
                  <a:pt x="2777" y="1675"/>
                </a:cubicBezTo>
                <a:cubicBezTo>
                  <a:pt x="2779" y="1674"/>
                  <a:pt x="2780" y="1673"/>
                  <a:pt x="2781" y="1673"/>
                </a:cubicBezTo>
                <a:cubicBezTo>
                  <a:pt x="2784" y="1671"/>
                  <a:pt x="2787" y="1669"/>
                  <a:pt x="2790" y="1668"/>
                </a:cubicBezTo>
                <a:cubicBezTo>
                  <a:pt x="2794" y="1664"/>
                  <a:pt x="2798" y="1660"/>
                  <a:pt x="2801" y="1655"/>
                </a:cubicBezTo>
                <a:cubicBezTo>
                  <a:pt x="2804" y="1649"/>
                  <a:pt x="2805" y="1643"/>
                  <a:pt x="2806" y="1637"/>
                </a:cubicBezTo>
                <a:cubicBezTo>
                  <a:pt x="2807" y="1631"/>
                  <a:pt x="2807" y="1624"/>
                  <a:pt x="2806" y="1617"/>
                </a:cubicBezTo>
                <a:cubicBezTo>
                  <a:pt x="2805" y="1604"/>
                  <a:pt x="2802" y="1591"/>
                  <a:pt x="2798" y="1577"/>
                </a:cubicBezTo>
                <a:cubicBezTo>
                  <a:pt x="2791" y="1551"/>
                  <a:pt x="2780" y="1524"/>
                  <a:pt x="2769" y="1498"/>
                </a:cubicBezTo>
                <a:cubicBezTo>
                  <a:pt x="2758" y="1472"/>
                  <a:pt x="2747" y="1447"/>
                  <a:pt x="2735" y="1421"/>
                </a:cubicBezTo>
                <a:cubicBezTo>
                  <a:pt x="2724" y="1394"/>
                  <a:pt x="2713" y="1368"/>
                  <a:pt x="2703" y="1341"/>
                </a:cubicBezTo>
                <a:cubicBezTo>
                  <a:pt x="2698" y="1328"/>
                  <a:pt x="2694" y="1314"/>
                  <a:pt x="2690" y="1300"/>
                </a:cubicBezTo>
                <a:cubicBezTo>
                  <a:pt x="2687" y="1285"/>
                  <a:pt x="2684" y="1271"/>
                  <a:pt x="2684" y="1255"/>
                </a:cubicBezTo>
                <a:cubicBezTo>
                  <a:pt x="2684" y="1248"/>
                  <a:pt x="2685" y="1240"/>
                  <a:pt x="2687" y="1232"/>
                </a:cubicBezTo>
                <a:cubicBezTo>
                  <a:pt x="2689" y="1224"/>
                  <a:pt x="2693" y="1217"/>
                  <a:pt x="2698" y="1210"/>
                </a:cubicBezTo>
                <a:cubicBezTo>
                  <a:pt x="2703" y="1203"/>
                  <a:pt x="2710" y="1198"/>
                  <a:pt x="2717" y="1194"/>
                </a:cubicBezTo>
                <a:cubicBezTo>
                  <a:pt x="2722" y="1192"/>
                  <a:pt x="2722" y="1192"/>
                  <a:pt x="2722" y="1192"/>
                </a:cubicBezTo>
                <a:cubicBezTo>
                  <a:pt x="2724" y="1191"/>
                  <a:pt x="2726" y="1190"/>
                  <a:pt x="2728" y="1190"/>
                </a:cubicBezTo>
                <a:cubicBezTo>
                  <a:pt x="2730" y="1189"/>
                  <a:pt x="2730" y="1189"/>
                  <a:pt x="2730" y="1189"/>
                </a:cubicBezTo>
                <a:cubicBezTo>
                  <a:pt x="2733" y="1188"/>
                  <a:pt x="2733" y="1188"/>
                  <a:pt x="2733" y="1188"/>
                </a:cubicBezTo>
                <a:cubicBezTo>
                  <a:pt x="2739" y="1187"/>
                  <a:pt x="2739" y="1187"/>
                  <a:pt x="2739" y="1187"/>
                </a:cubicBezTo>
                <a:cubicBezTo>
                  <a:pt x="2769" y="1181"/>
                  <a:pt x="2799" y="1186"/>
                  <a:pt x="2827" y="1191"/>
                </a:cubicBezTo>
                <a:cubicBezTo>
                  <a:pt x="2883" y="1201"/>
                  <a:pt x="2938" y="1216"/>
                  <a:pt x="2992" y="1234"/>
                </a:cubicBezTo>
                <a:cubicBezTo>
                  <a:pt x="3047" y="1251"/>
                  <a:pt x="3100" y="1272"/>
                  <a:pt x="3152" y="1294"/>
                </a:cubicBezTo>
                <a:cubicBezTo>
                  <a:pt x="3204" y="1317"/>
                  <a:pt x="3256" y="1342"/>
                  <a:pt x="3306" y="1369"/>
                </a:cubicBezTo>
                <a:cubicBezTo>
                  <a:pt x="3356" y="1397"/>
                  <a:pt x="3404" y="1427"/>
                  <a:pt x="3451" y="1459"/>
                </a:cubicBezTo>
                <a:cubicBezTo>
                  <a:pt x="3498" y="1492"/>
                  <a:pt x="3543" y="1527"/>
                  <a:pt x="3585" y="1565"/>
                </a:cubicBezTo>
                <a:cubicBezTo>
                  <a:pt x="3627" y="1604"/>
                  <a:pt x="3666" y="1646"/>
                  <a:pt x="3699" y="1693"/>
                </a:cubicBezTo>
                <a:cubicBezTo>
                  <a:pt x="3731" y="1739"/>
                  <a:pt x="3758" y="1790"/>
                  <a:pt x="3775" y="1845"/>
                </a:cubicBezTo>
                <a:cubicBezTo>
                  <a:pt x="3773" y="1845"/>
                  <a:pt x="3773" y="1845"/>
                  <a:pt x="3773" y="1845"/>
                </a:cubicBezTo>
                <a:cubicBezTo>
                  <a:pt x="3756" y="1791"/>
                  <a:pt x="3728" y="1741"/>
                  <a:pt x="3694" y="1696"/>
                </a:cubicBezTo>
                <a:cubicBezTo>
                  <a:pt x="3661" y="1650"/>
                  <a:pt x="3621" y="1609"/>
                  <a:pt x="3579" y="1571"/>
                </a:cubicBezTo>
                <a:cubicBezTo>
                  <a:pt x="3495" y="1496"/>
                  <a:pt x="3399" y="1434"/>
                  <a:pt x="3300" y="1380"/>
                </a:cubicBezTo>
                <a:cubicBezTo>
                  <a:pt x="3200" y="1327"/>
                  <a:pt x="3095" y="1282"/>
                  <a:pt x="2988" y="1248"/>
                </a:cubicBezTo>
                <a:cubicBezTo>
                  <a:pt x="2967" y="1242"/>
                  <a:pt x="2967" y="1242"/>
                  <a:pt x="2967" y="1242"/>
                </a:cubicBezTo>
                <a:cubicBezTo>
                  <a:pt x="2961" y="1240"/>
                  <a:pt x="2954" y="1238"/>
                  <a:pt x="2947" y="1236"/>
                </a:cubicBezTo>
                <a:cubicBezTo>
                  <a:pt x="2934" y="1232"/>
                  <a:pt x="2920" y="1228"/>
                  <a:pt x="2906" y="1225"/>
                </a:cubicBezTo>
                <a:cubicBezTo>
                  <a:pt x="2899" y="1223"/>
                  <a:pt x="2893" y="1221"/>
                  <a:pt x="2886" y="1220"/>
                </a:cubicBezTo>
                <a:cubicBezTo>
                  <a:pt x="2879" y="1218"/>
                  <a:pt x="2872" y="1216"/>
                  <a:pt x="2865" y="1215"/>
                </a:cubicBezTo>
                <a:cubicBezTo>
                  <a:pt x="2851" y="1212"/>
                  <a:pt x="2838" y="1209"/>
                  <a:pt x="2824" y="1207"/>
                </a:cubicBezTo>
                <a:cubicBezTo>
                  <a:pt x="2810" y="1204"/>
                  <a:pt x="2796" y="1202"/>
                  <a:pt x="2782" y="1201"/>
                </a:cubicBezTo>
                <a:cubicBezTo>
                  <a:pt x="2769" y="1200"/>
                  <a:pt x="2755" y="1200"/>
                  <a:pt x="2742" y="1203"/>
                </a:cubicBezTo>
                <a:cubicBezTo>
                  <a:pt x="2738" y="1204"/>
                  <a:pt x="2738" y="1204"/>
                  <a:pt x="2738" y="1204"/>
                </a:cubicBezTo>
                <a:cubicBezTo>
                  <a:pt x="2735" y="1205"/>
                  <a:pt x="2735" y="1205"/>
                  <a:pt x="2735" y="1205"/>
                </a:cubicBezTo>
                <a:cubicBezTo>
                  <a:pt x="2733" y="1206"/>
                  <a:pt x="2733" y="1206"/>
                  <a:pt x="2733" y="1206"/>
                </a:cubicBezTo>
                <a:cubicBezTo>
                  <a:pt x="2729" y="1207"/>
                  <a:pt x="2729" y="1207"/>
                  <a:pt x="2729" y="1207"/>
                </a:cubicBezTo>
                <a:cubicBezTo>
                  <a:pt x="2725" y="1209"/>
                  <a:pt x="2725" y="1209"/>
                  <a:pt x="2725" y="1209"/>
                </a:cubicBezTo>
                <a:cubicBezTo>
                  <a:pt x="2719" y="1212"/>
                  <a:pt x="2715" y="1216"/>
                  <a:pt x="2711" y="1220"/>
                </a:cubicBezTo>
                <a:cubicBezTo>
                  <a:pt x="2704" y="1230"/>
                  <a:pt x="2701" y="1242"/>
                  <a:pt x="2701" y="1255"/>
                </a:cubicBezTo>
                <a:cubicBezTo>
                  <a:pt x="2701" y="1269"/>
                  <a:pt x="2704" y="1282"/>
                  <a:pt x="2707" y="1296"/>
                </a:cubicBezTo>
                <a:cubicBezTo>
                  <a:pt x="2710" y="1309"/>
                  <a:pt x="2714" y="1322"/>
                  <a:pt x="2719" y="1335"/>
                </a:cubicBezTo>
                <a:cubicBezTo>
                  <a:pt x="2728" y="1362"/>
                  <a:pt x="2740" y="1388"/>
                  <a:pt x="2751" y="1414"/>
                </a:cubicBezTo>
                <a:cubicBezTo>
                  <a:pt x="2762" y="1440"/>
                  <a:pt x="2774" y="1465"/>
                  <a:pt x="2785" y="1492"/>
                </a:cubicBezTo>
                <a:cubicBezTo>
                  <a:pt x="2796" y="1518"/>
                  <a:pt x="2807" y="1545"/>
                  <a:pt x="2815" y="1573"/>
                </a:cubicBezTo>
                <a:cubicBezTo>
                  <a:pt x="2818" y="1587"/>
                  <a:pt x="2822" y="1601"/>
                  <a:pt x="2823" y="1616"/>
                </a:cubicBezTo>
                <a:cubicBezTo>
                  <a:pt x="2823" y="1624"/>
                  <a:pt x="2823" y="1631"/>
                  <a:pt x="2822" y="1639"/>
                </a:cubicBezTo>
                <a:cubicBezTo>
                  <a:pt x="2821" y="1647"/>
                  <a:pt x="2819" y="1655"/>
                  <a:pt x="2815" y="1662"/>
                </a:cubicBezTo>
                <a:cubicBezTo>
                  <a:pt x="2812" y="1669"/>
                  <a:pt x="2806" y="1676"/>
                  <a:pt x="2799" y="1681"/>
                </a:cubicBezTo>
                <a:cubicBezTo>
                  <a:pt x="2796" y="1683"/>
                  <a:pt x="2792" y="1685"/>
                  <a:pt x="2789" y="1687"/>
                </a:cubicBezTo>
                <a:cubicBezTo>
                  <a:pt x="2787" y="1688"/>
                  <a:pt x="2786" y="1689"/>
                  <a:pt x="2784" y="1689"/>
                </a:cubicBezTo>
                <a:cubicBezTo>
                  <a:pt x="2779" y="1692"/>
                  <a:pt x="2779" y="1692"/>
                  <a:pt x="2779" y="1692"/>
                </a:cubicBezTo>
                <a:cubicBezTo>
                  <a:pt x="2764" y="1697"/>
                  <a:pt x="2749" y="1700"/>
                  <a:pt x="2734" y="1699"/>
                </a:cubicBezTo>
                <a:cubicBezTo>
                  <a:pt x="2718" y="1698"/>
                  <a:pt x="2704" y="1694"/>
                  <a:pt x="2690" y="1689"/>
                </a:cubicBezTo>
                <a:cubicBezTo>
                  <a:pt x="2676" y="1684"/>
                  <a:pt x="2663" y="1677"/>
                  <a:pt x="2650" y="1670"/>
                </a:cubicBezTo>
                <a:cubicBezTo>
                  <a:pt x="2626" y="1654"/>
                  <a:pt x="2603" y="1636"/>
                  <a:pt x="2581" y="1618"/>
                </a:cubicBezTo>
                <a:cubicBezTo>
                  <a:pt x="2538" y="1580"/>
                  <a:pt x="2499" y="1538"/>
                  <a:pt x="2462" y="1495"/>
                </a:cubicBezTo>
                <a:cubicBezTo>
                  <a:pt x="2424" y="1453"/>
                  <a:pt x="2388" y="1409"/>
                  <a:pt x="2351" y="1365"/>
                </a:cubicBezTo>
                <a:cubicBezTo>
                  <a:pt x="2279" y="1278"/>
                  <a:pt x="2207" y="1190"/>
                  <a:pt x="2131" y="1106"/>
                </a:cubicBezTo>
                <a:cubicBezTo>
                  <a:pt x="2092" y="1064"/>
                  <a:pt x="2053" y="1024"/>
                  <a:pt x="2012" y="985"/>
                </a:cubicBezTo>
                <a:cubicBezTo>
                  <a:pt x="1971" y="946"/>
                  <a:pt x="1928" y="909"/>
                  <a:pt x="1881" y="876"/>
                </a:cubicBezTo>
                <a:cubicBezTo>
                  <a:pt x="1835" y="843"/>
                  <a:pt x="1786" y="814"/>
                  <a:pt x="1734" y="792"/>
                </a:cubicBezTo>
                <a:cubicBezTo>
                  <a:pt x="1682" y="769"/>
                  <a:pt x="1629" y="750"/>
                  <a:pt x="1575" y="733"/>
                </a:cubicBezTo>
                <a:cubicBezTo>
                  <a:pt x="1521" y="717"/>
                  <a:pt x="1465" y="704"/>
                  <a:pt x="1410" y="694"/>
                </a:cubicBezTo>
                <a:cubicBezTo>
                  <a:pt x="1389" y="690"/>
                  <a:pt x="1389" y="690"/>
                  <a:pt x="1389" y="690"/>
                </a:cubicBezTo>
                <a:cubicBezTo>
                  <a:pt x="1368" y="687"/>
                  <a:pt x="1368" y="687"/>
                  <a:pt x="1368" y="687"/>
                </a:cubicBezTo>
                <a:cubicBezTo>
                  <a:pt x="1354" y="685"/>
                  <a:pt x="1340" y="683"/>
                  <a:pt x="1326" y="681"/>
                </a:cubicBezTo>
                <a:cubicBezTo>
                  <a:pt x="1297" y="678"/>
                  <a:pt x="1269" y="675"/>
                  <a:pt x="1241" y="673"/>
                </a:cubicBezTo>
                <a:cubicBezTo>
                  <a:pt x="1184" y="668"/>
                  <a:pt x="1128" y="665"/>
                  <a:pt x="1071" y="661"/>
                </a:cubicBezTo>
                <a:cubicBezTo>
                  <a:pt x="1043" y="658"/>
                  <a:pt x="1014" y="655"/>
                  <a:pt x="986" y="651"/>
                </a:cubicBezTo>
                <a:cubicBezTo>
                  <a:pt x="958" y="646"/>
                  <a:pt x="930" y="640"/>
                  <a:pt x="902" y="631"/>
                </a:cubicBezTo>
                <a:cubicBezTo>
                  <a:pt x="892" y="628"/>
                  <a:pt x="892" y="628"/>
                  <a:pt x="892" y="628"/>
                </a:cubicBezTo>
                <a:cubicBezTo>
                  <a:pt x="889" y="626"/>
                  <a:pt x="885" y="625"/>
                  <a:pt x="882" y="624"/>
                </a:cubicBezTo>
                <a:cubicBezTo>
                  <a:pt x="872" y="620"/>
                  <a:pt x="872" y="620"/>
                  <a:pt x="872" y="620"/>
                </a:cubicBezTo>
                <a:cubicBezTo>
                  <a:pt x="862" y="615"/>
                  <a:pt x="862" y="615"/>
                  <a:pt x="862" y="615"/>
                </a:cubicBezTo>
                <a:cubicBezTo>
                  <a:pt x="852" y="610"/>
                  <a:pt x="852" y="610"/>
                  <a:pt x="852" y="610"/>
                </a:cubicBezTo>
                <a:cubicBezTo>
                  <a:pt x="843" y="605"/>
                  <a:pt x="843" y="605"/>
                  <a:pt x="843" y="605"/>
                </a:cubicBezTo>
                <a:cubicBezTo>
                  <a:pt x="833" y="600"/>
                  <a:pt x="833" y="600"/>
                  <a:pt x="833" y="600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00" y="579"/>
                  <a:pt x="777" y="561"/>
                  <a:pt x="756" y="541"/>
                </a:cubicBezTo>
                <a:cubicBezTo>
                  <a:pt x="714" y="501"/>
                  <a:pt x="678" y="456"/>
                  <a:pt x="649" y="407"/>
                </a:cubicBezTo>
                <a:cubicBezTo>
                  <a:pt x="634" y="382"/>
                  <a:pt x="621" y="356"/>
                  <a:pt x="610" y="330"/>
                </a:cubicBezTo>
                <a:cubicBezTo>
                  <a:pt x="600" y="303"/>
                  <a:pt x="591" y="275"/>
                  <a:pt x="587" y="246"/>
                </a:cubicBezTo>
                <a:cubicBezTo>
                  <a:pt x="585" y="232"/>
                  <a:pt x="584" y="217"/>
                  <a:pt x="587" y="202"/>
                </a:cubicBezTo>
                <a:cubicBezTo>
                  <a:pt x="588" y="194"/>
                  <a:pt x="590" y="187"/>
                  <a:pt x="594" y="180"/>
                </a:cubicBezTo>
                <a:cubicBezTo>
                  <a:pt x="598" y="173"/>
                  <a:pt x="603" y="166"/>
                  <a:pt x="610" y="162"/>
                </a:cubicBezTo>
                <a:cubicBezTo>
                  <a:pt x="616" y="157"/>
                  <a:pt x="624" y="154"/>
                  <a:pt x="632" y="153"/>
                </a:cubicBezTo>
                <a:cubicBezTo>
                  <a:pt x="635" y="152"/>
                  <a:pt x="639" y="151"/>
                  <a:pt x="642" y="151"/>
                </a:cubicBezTo>
                <a:cubicBezTo>
                  <a:pt x="647" y="149"/>
                  <a:pt x="647" y="149"/>
                  <a:pt x="647" y="149"/>
                </a:cubicBezTo>
                <a:cubicBezTo>
                  <a:pt x="652" y="148"/>
                  <a:pt x="652" y="148"/>
                  <a:pt x="652" y="148"/>
                </a:cubicBezTo>
                <a:cubicBezTo>
                  <a:pt x="656" y="146"/>
                  <a:pt x="656" y="146"/>
                  <a:pt x="656" y="146"/>
                </a:cubicBezTo>
                <a:cubicBezTo>
                  <a:pt x="657" y="146"/>
                  <a:pt x="659" y="145"/>
                  <a:pt x="660" y="144"/>
                </a:cubicBezTo>
                <a:cubicBezTo>
                  <a:pt x="662" y="143"/>
                  <a:pt x="664" y="141"/>
                  <a:pt x="664" y="140"/>
                </a:cubicBezTo>
                <a:cubicBezTo>
                  <a:pt x="664" y="139"/>
                  <a:pt x="664" y="137"/>
                  <a:pt x="663" y="135"/>
                </a:cubicBezTo>
                <a:cubicBezTo>
                  <a:pt x="661" y="132"/>
                  <a:pt x="659" y="130"/>
                  <a:pt x="657" y="128"/>
                </a:cubicBezTo>
                <a:cubicBezTo>
                  <a:pt x="648" y="119"/>
                  <a:pt x="635" y="112"/>
                  <a:pt x="623" y="106"/>
                </a:cubicBezTo>
                <a:cubicBezTo>
                  <a:pt x="610" y="100"/>
                  <a:pt x="597" y="94"/>
                  <a:pt x="584" y="89"/>
                </a:cubicBezTo>
                <a:cubicBezTo>
                  <a:pt x="558" y="79"/>
                  <a:pt x="531" y="70"/>
                  <a:pt x="504" y="62"/>
                </a:cubicBezTo>
                <a:cubicBezTo>
                  <a:pt x="450" y="47"/>
                  <a:pt x="394" y="35"/>
                  <a:pt x="339" y="25"/>
                </a:cubicBezTo>
                <a:cubicBezTo>
                  <a:pt x="227" y="7"/>
                  <a:pt x="113" y="0"/>
                  <a:pt x="0" y="11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637495" y="5113866"/>
            <a:ext cx="1200978" cy="906617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67936" y="355908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5F787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25F4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8143" y="384654"/>
            <a:ext cx="1635692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社交子系统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28" y="1153280"/>
            <a:ext cx="6854511" cy="4867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762000" y="1766863"/>
            <a:ext cx="3285067" cy="4131733"/>
          </a:xfrm>
          <a:prstGeom prst="roundRect">
            <a:avLst>
              <a:gd name="adj" fmla="val 8162"/>
            </a:avLst>
          </a:prstGeom>
          <a:blipFill>
            <a:blip r:embed="rId1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62000" y="4315329"/>
            <a:ext cx="3285067" cy="1583267"/>
          </a:xfrm>
          <a:custGeom>
            <a:avLst/>
            <a:gdLst>
              <a:gd name="connsiteX0" fmla="*/ 0 w 3285067"/>
              <a:gd name="connsiteY0" fmla="*/ 0 h 1583267"/>
              <a:gd name="connsiteX1" fmla="*/ 3285067 w 3285067"/>
              <a:gd name="connsiteY1" fmla="*/ 0 h 1583267"/>
              <a:gd name="connsiteX2" fmla="*/ 3285067 w 3285067"/>
              <a:gd name="connsiteY2" fmla="*/ 1315140 h 1583267"/>
              <a:gd name="connsiteX3" fmla="*/ 3016940 w 3285067"/>
              <a:gd name="connsiteY3" fmla="*/ 1583267 h 1583267"/>
              <a:gd name="connsiteX4" fmla="*/ 268127 w 3285067"/>
              <a:gd name="connsiteY4" fmla="*/ 1583267 h 1583267"/>
              <a:gd name="connsiteX5" fmla="*/ 0 w 3285067"/>
              <a:gd name="connsiteY5" fmla="*/ 1315140 h 158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5067" h="1583267">
                <a:moveTo>
                  <a:pt x="0" y="0"/>
                </a:moveTo>
                <a:lnTo>
                  <a:pt x="3285067" y="0"/>
                </a:lnTo>
                <a:lnTo>
                  <a:pt x="3285067" y="1315140"/>
                </a:lnTo>
                <a:cubicBezTo>
                  <a:pt x="3285067" y="1463222"/>
                  <a:pt x="3165022" y="1583267"/>
                  <a:pt x="3016940" y="1583267"/>
                </a:cubicBezTo>
                <a:lnTo>
                  <a:pt x="268127" y="1583267"/>
                </a:lnTo>
                <a:cubicBezTo>
                  <a:pt x="120045" y="1583267"/>
                  <a:pt x="0" y="1463222"/>
                  <a:pt x="0" y="1315140"/>
                </a:cubicBezTo>
                <a:close/>
              </a:path>
            </a:pathLst>
          </a:custGeom>
          <a:solidFill>
            <a:srgbClr val="758A8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922718" y="4451558"/>
            <a:ext cx="2915980" cy="131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171450" marR="0" lvl="0" indent="-171450" defTabSz="121602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系统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7*24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小时运行，系统更新均采用即时更新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marR="0" lvl="0" indent="-171450" defTabSz="121602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数据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天备份一次，发生意外后可在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小时内恢复数据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marR="0" lvl="0" indent="-171450" defTabSz="121602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保证在一年之中系统中断运行的时间不会超过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10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小时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453466" y="1766863"/>
            <a:ext cx="3285067" cy="4131733"/>
          </a:xfrm>
          <a:prstGeom prst="roundRect">
            <a:avLst>
              <a:gd name="adj" fmla="val 8162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4453466" y="4315329"/>
            <a:ext cx="3285067" cy="1583267"/>
          </a:xfrm>
          <a:custGeom>
            <a:avLst/>
            <a:gdLst>
              <a:gd name="connsiteX0" fmla="*/ 0 w 3285067"/>
              <a:gd name="connsiteY0" fmla="*/ 0 h 1583267"/>
              <a:gd name="connsiteX1" fmla="*/ 3285067 w 3285067"/>
              <a:gd name="connsiteY1" fmla="*/ 0 h 1583267"/>
              <a:gd name="connsiteX2" fmla="*/ 3285067 w 3285067"/>
              <a:gd name="connsiteY2" fmla="*/ 1315140 h 1583267"/>
              <a:gd name="connsiteX3" fmla="*/ 3016940 w 3285067"/>
              <a:gd name="connsiteY3" fmla="*/ 1583267 h 1583267"/>
              <a:gd name="connsiteX4" fmla="*/ 268127 w 3285067"/>
              <a:gd name="connsiteY4" fmla="*/ 1583267 h 1583267"/>
              <a:gd name="connsiteX5" fmla="*/ 0 w 3285067"/>
              <a:gd name="connsiteY5" fmla="*/ 1315140 h 158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5067" h="1583267">
                <a:moveTo>
                  <a:pt x="0" y="0"/>
                </a:moveTo>
                <a:lnTo>
                  <a:pt x="3285067" y="0"/>
                </a:lnTo>
                <a:lnTo>
                  <a:pt x="3285067" y="1315140"/>
                </a:lnTo>
                <a:cubicBezTo>
                  <a:pt x="3285067" y="1463222"/>
                  <a:pt x="3165022" y="1583267"/>
                  <a:pt x="3016940" y="1583267"/>
                </a:cubicBezTo>
                <a:lnTo>
                  <a:pt x="268127" y="1583267"/>
                </a:lnTo>
                <a:cubicBezTo>
                  <a:pt x="120045" y="1583267"/>
                  <a:pt x="0" y="1463222"/>
                  <a:pt x="0" y="1315140"/>
                </a:cubicBezTo>
                <a:close/>
              </a:path>
            </a:pathLst>
          </a:custGeom>
          <a:solidFill>
            <a:srgbClr val="758A8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144932" y="1766863"/>
            <a:ext cx="3285067" cy="4131733"/>
          </a:xfrm>
          <a:prstGeom prst="roundRect">
            <a:avLst>
              <a:gd name="adj" fmla="val 8162"/>
            </a:avLst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8144932" y="4315329"/>
            <a:ext cx="3285067" cy="1583267"/>
          </a:xfrm>
          <a:custGeom>
            <a:avLst/>
            <a:gdLst>
              <a:gd name="connsiteX0" fmla="*/ 0 w 3285067"/>
              <a:gd name="connsiteY0" fmla="*/ 0 h 1583267"/>
              <a:gd name="connsiteX1" fmla="*/ 3285067 w 3285067"/>
              <a:gd name="connsiteY1" fmla="*/ 0 h 1583267"/>
              <a:gd name="connsiteX2" fmla="*/ 3285067 w 3285067"/>
              <a:gd name="connsiteY2" fmla="*/ 1315140 h 1583267"/>
              <a:gd name="connsiteX3" fmla="*/ 3016940 w 3285067"/>
              <a:gd name="connsiteY3" fmla="*/ 1583267 h 1583267"/>
              <a:gd name="connsiteX4" fmla="*/ 268127 w 3285067"/>
              <a:gd name="connsiteY4" fmla="*/ 1583267 h 1583267"/>
              <a:gd name="connsiteX5" fmla="*/ 0 w 3285067"/>
              <a:gd name="connsiteY5" fmla="*/ 1315140 h 158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5067" h="1583267">
                <a:moveTo>
                  <a:pt x="0" y="0"/>
                </a:moveTo>
                <a:lnTo>
                  <a:pt x="3285067" y="0"/>
                </a:lnTo>
                <a:lnTo>
                  <a:pt x="3285067" y="1315140"/>
                </a:lnTo>
                <a:cubicBezTo>
                  <a:pt x="3285067" y="1463222"/>
                  <a:pt x="3165022" y="1583267"/>
                  <a:pt x="3016940" y="1583267"/>
                </a:cubicBezTo>
                <a:lnTo>
                  <a:pt x="268127" y="1583267"/>
                </a:lnTo>
                <a:cubicBezTo>
                  <a:pt x="120045" y="1583267"/>
                  <a:pt x="0" y="1463222"/>
                  <a:pt x="0" y="1315140"/>
                </a:cubicBezTo>
                <a:close/>
              </a:path>
            </a:pathLst>
          </a:custGeom>
          <a:solidFill>
            <a:srgbClr val="758A8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>
          <a:xfrm rot="5400000" flipH="1" flipV="1">
            <a:off x="306005" y="-306008"/>
            <a:ext cx="1106559" cy="1718574"/>
          </a:xfrm>
          <a:custGeom>
            <a:avLst/>
            <a:gdLst>
              <a:gd name="connsiteX0" fmla="*/ 314467 w 2993758"/>
              <a:gd name="connsiteY0" fmla="*/ 0 h 4649541"/>
              <a:gd name="connsiteX1" fmla="*/ 2993758 w 2993758"/>
              <a:gd name="connsiteY1" fmla="*/ 0 h 4649541"/>
              <a:gd name="connsiteX2" fmla="*/ 2993758 w 2993758"/>
              <a:gd name="connsiteY2" fmla="*/ 4649541 h 4649541"/>
              <a:gd name="connsiteX3" fmla="*/ 2898267 w 2993758"/>
              <a:gd name="connsiteY3" fmla="*/ 4635591 h 4649541"/>
              <a:gd name="connsiteX4" fmla="*/ 1643453 w 2993758"/>
              <a:gd name="connsiteY4" fmla="*/ 3946524 h 4649541"/>
              <a:gd name="connsiteX5" fmla="*/ 1417743 w 2993758"/>
              <a:gd name="connsiteY5" fmla="*/ 2500303 h 4649541"/>
              <a:gd name="connsiteX6" fmla="*/ 96917 w 2993758"/>
              <a:gd name="connsiteY6" fmla="*/ 1329953 h 4649541"/>
              <a:gd name="connsiteX7" fmla="*/ 306758 w 2993758"/>
              <a:gd name="connsiteY7" fmla="*/ 6048 h 46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3758" h="4649541">
                <a:moveTo>
                  <a:pt x="314467" y="0"/>
                </a:moveTo>
                <a:lnTo>
                  <a:pt x="2993758" y="0"/>
                </a:lnTo>
                <a:lnTo>
                  <a:pt x="2993758" y="4649541"/>
                </a:lnTo>
                <a:lnTo>
                  <a:pt x="2898267" y="4635591"/>
                </a:lnTo>
                <a:cubicBezTo>
                  <a:pt x="2048504" y="4500308"/>
                  <a:pt x="1889714" y="4309821"/>
                  <a:pt x="1643453" y="3946524"/>
                </a:cubicBezTo>
                <a:cubicBezTo>
                  <a:pt x="1362012" y="3531328"/>
                  <a:pt x="1675499" y="2936399"/>
                  <a:pt x="1417743" y="2500303"/>
                </a:cubicBezTo>
                <a:cubicBezTo>
                  <a:pt x="1159987" y="2064208"/>
                  <a:pt x="286403" y="1842677"/>
                  <a:pt x="96917" y="1329953"/>
                </a:cubicBezTo>
                <a:cubicBezTo>
                  <a:pt x="-68882" y="881319"/>
                  <a:pt x="-36271" y="312142"/>
                  <a:pt x="306758" y="6048"/>
                </a:cubicBezTo>
                <a:close/>
              </a:path>
            </a:pathLst>
          </a:custGeom>
          <a:solidFill>
            <a:srgbClr val="5F787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3914376">
            <a:off x="275567" y="396700"/>
            <a:ext cx="915408" cy="691041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331490" y="511387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noProof="0" dirty="0">
                <a:solidFill>
                  <a:srgbClr val="5F787F"/>
                </a:solidFill>
                <a:latin typeface="微软雅黑" panose="020B0503020204020204" charset="-122"/>
                <a:ea typeface="微软雅黑" panose="020B0503020204020204" charset="-122"/>
              </a:rPr>
              <a:t>非功能性需求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F787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1" name="任意多边形 5"/>
          <p:cNvSpPr/>
          <p:nvPr/>
        </p:nvSpPr>
        <p:spPr>
          <a:xfrm flipV="1">
            <a:off x="752571" y="1766534"/>
            <a:ext cx="3285067" cy="2548794"/>
          </a:xfrm>
          <a:custGeom>
            <a:avLst/>
            <a:gdLst>
              <a:gd name="connsiteX0" fmla="*/ 0 w 3285067"/>
              <a:gd name="connsiteY0" fmla="*/ 0 h 1583267"/>
              <a:gd name="connsiteX1" fmla="*/ 3285067 w 3285067"/>
              <a:gd name="connsiteY1" fmla="*/ 0 h 1583267"/>
              <a:gd name="connsiteX2" fmla="*/ 3285067 w 3285067"/>
              <a:gd name="connsiteY2" fmla="*/ 1315140 h 1583267"/>
              <a:gd name="connsiteX3" fmla="*/ 3016940 w 3285067"/>
              <a:gd name="connsiteY3" fmla="*/ 1583267 h 1583267"/>
              <a:gd name="connsiteX4" fmla="*/ 268127 w 3285067"/>
              <a:gd name="connsiteY4" fmla="*/ 1583267 h 1583267"/>
              <a:gd name="connsiteX5" fmla="*/ 0 w 3285067"/>
              <a:gd name="connsiteY5" fmla="*/ 1315140 h 158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5067" h="1583267">
                <a:moveTo>
                  <a:pt x="0" y="0"/>
                </a:moveTo>
                <a:lnTo>
                  <a:pt x="3285067" y="0"/>
                </a:lnTo>
                <a:lnTo>
                  <a:pt x="3285067" y="1315140"/>
                </a:lnTo>
                <a:cubicBezTo>
                  <a:pt x="3285067" y="1463222"/>
                  <a:pt x="3165022" y="1583267"/>
                  <a:pt x="3016940" y="1583267"/>
                </a:cubicBezTo>
                <a:lnTo>
                  <a:pt x="268127" y="1583267"/>
                </a:lnTo>
                <a:cubicBezTo>
                  <a:pt x="120045" y="1583267"/>
                  <a:pt x="0" y="1463222"/>
                  <a:pt x="0" y="1315140"/>
                </a:cubicBezTo>
                <a:close/>
              </a:path>
            </a:pathLst>
          </a:custGeom>
          <a:solidFill>
            <a:srgbClr val="DAC7BD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99241" y="2765356"/>
            <a:ext cx="2776023" cy="732934"/>
          </a:xfrm>
          <a:custGeom>
            <a:avLst/>
            <a:gdLst/>
            <a:ahLst/>
            <a:cxnLst/>
            <a:rect l="l" t="t" r="r" b="b"/>
            <a:pathLst>
              <a:path w="2776023" h="732934">
                <a:moveTo>
                  <a:pt x="398712" y="461244"/>
                </a:moveTo>
                <a:lnTo>
                  <a:pt x="441388" y="535928"/>
                </a:lnTo>
                <a:lnTo>
                  <a:pt x="500584" y="535928"/>
                </a:lnTo>
                <a:lnTo>
                  <a:pt x="457908" y="461244"/>
                </a:lnTo>
                <a:close/>
                <a:moveTo>
                  <a:pt x="218369" y="461244"/>
                </a:moveTo>
                <a:lnTo>
                  <a:pt x="174316" y="535928"/>
                </a:lnTo>
                <a:lnTo>
                  <a:pt x="232136" y="535928"/>
                </a:lnTo>
                <a:lnTo>
                  <a:pt x="276189" y="461244"/>
                </a:lnTo>
                <a:close/>
                <a:moveTo>
                  <a:pt x="639627" y="455049"/>
                </a:moveTo>
                <a:lnTo>
                  <a:pt x="526741" y="488089"/>
                </a:lnTo>
                <a:lnTo>
                  <a:pt x="526741" y="535240"/>
                </a:lnTo>
                <a:lnTo>
                  <a:pt x="639627" y="502544"/>
                </a:lnTo>
                <a:close/>
                <a:moveTo>
                  <a:pt x="1405050" y="402736"/>
                </a:moveTo>
                <a:lnTo>
                  <a:pt x="1405050" y="535928"/>
                </a:lnTo>
                <a:lnTo>
                  <a:pt x="1454610" y="535928"/>
                </a:lnTo>
                <a:lnTo>
                  <a:pt x="1454610" y="522162"/>
                </a:lnTo>
                <a:lnTo>
                  <a:pt x="1552353" y="522162"/>
                </a:lnTo>
                <a:lnTo>
                  <a:pt x="1552353" y="493596"/>
                </a:lnTo>
                <a:lnTo>
                  <a:pt x="1454610" y="493596"/>
                </a:lnTo>
                <a:lnTo>
                  <a:pt x="1454610" y="481894"/>
                </a:lnTo>
                <a:lnTo>
                  <a:pt x="1549600" y="481894"/>
                </a:lnTo>
                <a:lnTo>
                  <a:pt x="1549600" y="452984"/>
                </a:lnTo>
                <a:lnTo>
                  <a:pt x="1454610" y="452984"/>
                </a:lnTo>
                <a:lnTo>
                  <a:pt x="1454610" y="441283"/>
                </a:lnTo>
                <a:lnTo>
                  <a:pt x="1552353" y="441283"/>
                </a:lnTo>
                <a:lnTo>
                  <a:pt x="1552353" y="412373"/>
                </a:lnTo>
                <a:lnTo>
                  <a:pt x="1454610" y="412373"/>
                </a:lnTo>
                <a:lnTo>
                  <a:pt x="1454610" y="402736"/>
                </a:lnTo>
                <a:close/>
                <a:moveTo>
                  <a:pt x="1331399" y="402048"/>
                </a:moveTo>
                <a:lnTo>
                  <a:pt x="1331399" y="412373"/>
                </a:lnTo>
                <a:lnTo>
                  <a:pt x="1235033" y="412373"/>
                </a:lnTo>
                <a:lnTo>
                  <a:pt x="1235033" y="441283"/>
                </a:lnTo>
                <a:lnTo>
                  <a:pt x="1331399" y="441283"/>
                </a:lnTo>
                <a:lnTo>
                  <a:pt x="1331399" y="452984"/>
                </a:lnTo>
                <a:lnTo>
                  <a:pt x="1237786" y="452984"/>
                </a:lnTo>
                <a:lnTo>
                  <a:pt x="1237786" y="481894"/>
                </a:lnTo>
                <a:lnTo>
                  <a:pt x="1331399" y="481894"/>
                </a:lnTo>
                <a:lnTo>
                  <a:pt x="1331399" y="493596"/>
                </a:lnTo>
                <a:lnTo>
                  <a:pt x="1235033" y="493596"/>
                </a:lnTo>
                <a:lnTo>
                  <a:pt x="1235033" y="522162"/>
                </a:lnTo>
                <a:lnTo>
                  <a:pt x="1331399" y="522162"/>
                </a:lnTo>
                <a:lnTo>
                  <a:pt x="1331399" y="535928"/>
                </a:lnTo>
                <a:lnTo>
                  <a:pt x="1380959" y="535928"/>
                </a:lnTo>
                <a:lnTo>
                  <a:pt x="1380959" y="402048"/>
                </a:lnTo>
                <a:close/>
                <a:moveTo>
                  <a:pt x="1945389" y="384151"/>
                </a:moveTo>
                <a:lnTo>
                  <a:pt x="1945389" y="424075"/>
                </a:lnTo>
                <a:lnTo>
                  <a:pt x="2047262" y="424075"/>
                </a:lnTo>
                <a:lnTo>
                  <a:pt x="2044509" y="436464"/>
                </a:lnTo>
                <a:lnTo>
                  <a:pt x="1946766" y="436464"/>
                </a:lnTo>
                <a:lnTo>
                  <a:pt x="1946766" y="535928"/>
                </a:lnTo>
                <a:lnTo>
                  <a:pt x="1997703" y="535928"/>
                </a:lnTo>
                <a:lnTo>
                  <a:pt x="1997703" y="476388"/>
                </a:lnTo>
                <a:lnTo>
                  <a:pt x="2029366" y="476388"/>
                </a:lnTo>
                <a:lnTo>
                  <a:pt x="2029366" y="529045"/>
                </a:lnTo>
                <a:lnTo>
                  <a:pt x="2080302" y="529045"/>
                </a:lnTo>
                <a:lnTo>
                  <a:pt x="2080302" y="476388"/>
                </a:lnTo>
                <a:lnTo>
                  <a:pt x="2113342" y="476388"/>
                </a:lnTo>
                <a:lnTo>
                  <a:pt x="2113342" y="529045"/>
                </a:lnTo>
                <a:lnTo>
                  <a:pt x="2164278" y="529045"/>
                </a:lnTo>
                <a:lnTo>
                  <a:pt x="2164278" y="476388"/>
                </a:lnTo>
                <a:lnTo>
                  <a:pt x="2198695" y="476388"/>
                </a:lnTo>
                <a:lnTo>
                  <a:pt x="2198695" y="494284"/>
                </a:lnTo>
                <a:lnTo>
                  <a:pt x="2178733" y="494284"/>
                </a:lnTo>
                <a:lnTo>
                  <a:pt x="2178733" y="535928"/>
                </a:lnTo>
                <a:lnTo>
                  <a:pt x="2249631" y="535928"/>
                </a:lnTo>
                <a:lnTo>
                  <a:pt x="2249631" y="436464"/>
                </a:lnTo>
                <a:lnTo>
                  <a:pt x="2098199" y="436464"/>
                </a:lnTo>
                <a:lnTo>
                  <a:pt x="2099575" y="424075"/>
                </a:lnTo>
                <a:lnTo>
                  <a:pt x="2252385" y="424075"/>
                </a:lnTo>
                <a:lnTo>
                  <a:pt x="2252385" y="384151"/>
                </a:lnTo>
                <a:close/>
                <a:moveTo>
                  <a:pt x="947311" y="362125"/>
                </a:moveTo>
                <a:lnTo>
                  <a:pt x="1035417" y="362125"/>
                </a:lnTo>
                <a:lnTo>
                  <a:pt x="1035417" y="468128"/>
                </a:lnTo>
                <a:lnTo>
                  <a:pt x="947311" y="468128"/>
                </a:lnTo>
                <a:close/>
                <a:moveTo>
                  <a:pt x="1294229" y="354553"/>
                </a:moveTo>
                <a:lnTo>
                  <a:pt x="1493157" y="354553"/>
                </a:lnTo>
                <a:lnTo>
                  <a:pt x="1493157" y="365566"/>
                </a:lnTo>
                <a:lnTo>
                  <a:pt x="1294229" y="365566"/>
                </a:lnTo>
                <a:close/>
                <a:moveTo>
                  <a:pt x="2129862" y="338722"/>
                </a:moveTo>
                <a:lnTo>
                  <a:pt x="2142252" y="373138"/>
                </a:lnTo>
                <a:lnTo>
                  <a:pt x="2194565" y="373138"/>
                </a:lnTo>
                <a:lnTo>
                  <a:pt x="2180798" y="338722"/>
                </a:lnTo>
                <a:close/>
                <a:moveTo>
                  <a:pt x="2000456" y="338722"/>
                </a:moveTo>
                <a:lnTo>
                  <a:pt x="2012846" y="373138"/>
                </a:lnTo>
                <a:lnTo>
                  <a:pt x="2065159" y="373138"/>
                </a:lnTo>
                <a:lnTo>
                  <a:pt x="2051392" y="338722"/>
                </a:lnTo>
                <a:close/>
                <a:moveTo>
                  <a:pt x="1244669" y="325643"/>
                </a:moveTo>
                <a:lnTo>
                  <a:pt x="1244669" y="394476"/>
                </a:lnTo>
                <a:lnTo>
                  <a:pt x="1542716" y="394476"/>
                </a:lnTo>
                <a:lnTo>
                  <a:pt x="1542716" y="325643"/>
                </a:lnTo>
                <a:close/>
                <a:moveTo>
                  <a:pt x="896374" y="315318"/>
                </a:moveTo>
                <a:lnTo>
                  <a:pt x="896374" y="513213"/>
                </a:lnTo>
                <a:lnTo>
                  <a:pt x="1086353" y="513213"/>
                </a:lnTo>
                <a:lnTo>
                  <a:pt x="1086353" y="315318"/>
                </a:lnTo>
                <a:close/>
                <a:moveTo>
                  <a:pt x="1579198" y="294668"/>
                </a:moveTo>
                <a:lnTo>
                  <a:pt x="1573003" y="399295"/>
                </a:lnTo>
                <a:lnTo>
                  <a:pt x="1612238" y="399295"/>
                </a:lnTo>
                <a:lnTo>
                  <a:pt x="1618433" y="294668"/>
                </a:lnTo>
                <a:close/>
                <a:moveTo>
                  <a:pt x="2548367" y="249239"/>
                </a:moveTo>
                <a:lnTo>
                  <a:pt x="2569705" y="315318"/>
                </a:lnTo>
                <a:lnTo>
                  <a:pt x="2622018" y="315318"/>
                </a:lnTo>
                <a:lnTo>
                  <a:pt x="2600680" y="249239"/>
                </a:lnTo>
                <a:close/>
                <a:moveTo>
                  <a:pt x="886738" y="243732"/>
                </a:moveTo>
                <a:lnTo>
                  <a:pt x="886738" y="290539"/>
                </a:lnTo>
                <a:lnTo>
                  <a:pt x="1126965" y="290539"/>
                </a:lnTo>
                <a:lnTo>
                  <a:pt x="1126965" y="490154"/>
                </a:lnTo>
                <a:lnTo>
                  <a:pt x="1099432" y="490154"/>
                </a:lnTo>
                <a:lnTo>
                  <a:pt x="1099432" y="535928"/>
                </a:lnTo>
                <a:lnTo>
                  <a:pt x="1177901" y="535928"/>
                </a:lnTo>
                <a:lnTo>
                  <a:pt x="1177901" y="290539"/>
                </a:lnTo>
                <a:lnTo>
                  <a:pt x="1200616" y="290539"/>
                </a:lnTo>
                <a:lnTo>
                  <a:pt x="1200616" y="243732"/>
                </a:lnTo>
                <a:close/>
                <a:moveTo>
                  <a:pt x="1948143" y="239602"/>
                </a:moveTo>
                <a:lnTo>
                  <a:pt x="1948143" y="279525"/>
                </a:lnTo>
                <a:lnTo>
                  <a:pt x="2072042" y="279525"/>
                </a:lnTo>
                <a:lnTo>
                  <a:pt x="2072042" y="290539"/>
                </a:lnTo>
                <a:lnTo>
                  <a:pt x="1944013" y="290539"/>
                </a:lnTo>
                <a:lnTo>
                  <a:pt x="1944013" y="372450"/>
                </a:lnTo>
                <a:lnTo>
                  <a:pt x="1994949" y="372450"/>
                </a:lnTo>
                <a:lnTo>
                  <a:pt x="1994949" y="329773"/>
                </a:lnTo>
                <a:lnTo>
                  <a:pt x="2072042" y="329773"/>
                </a:lnTo>
                <a:lnTo>
                  <a:pt x="2072042" y="373138"/>
                </a:lnTo>
                <a:lnTo>
                  <a:pt x="2122979" y="373138"/>
                </a:lnTo>
                <a:lnTo>
                  <a:pt x="2122979" y="329773"/>
                </a:lnTo>
                <a:lnTo>
                  <a:pt x="2202825" y="329773"/>
                </a:lnTo>
                <a:lnTo>
                  <a:pt x="2202825" y="372450"/>
                </a:lnTo>
                <a:lnTo>
                  <a:pt x="2252385" y="372450"/>
                </a:lnTo>
                <a:lnTo>
                  <a:pt x="2252385" y="290539"/>
                </a:lnTo>
                <a:lnTo>
                  <a:pt x="2122979" y="290539"/>
                </a:lnTo>
                <a:lnTo>
                  <a:pt x="2122979" y="279525"/>
                </a:lnTo>
                <a:lnTo>
                  <a:pt x="2251008" y="279525"/>
                </a:lnTo>
                <a:lnTo>
                  <a:pt x="2251008" y="239602"/>
                </a:lnTo>
                <a:close/>
                <a:moveTo>
                  <a:pt x="2424467" y="235472"/>
                </a:moveTo>
                <a:lnTo>
                  <a:pt x="2424467" y="269889"/>
                </a:lnTo>
                <a:lnTo>
                  <a:pt x="2297814" y="269889"/>
                </a:lnTo>
                <a:lnTo>
                  <a:pt x="2297814" y="316695"/>
                </a:lnTo>
                <a:lnTo>
                  <a:pt x="2424467" y="316695"/>
                </a:lnTo>
                <a:lnTo>
                  <a:pt x="2424467" y="354553"/>
                </a:lnTo>
                <a:lnTo>
                  <a:pt x="2379726" y="396541"/>
                </a:lnTo>
                <a:lnTo>
                  <a:pt x="2351504" y="330462"/>
                </a:lnTo>
                <a:lnTo>
                  <a:pt x="2295061" y="330462"/>
                </a:lnTo>
                <a:lnTo>
                  <a:pt x="2333608" y="421321"/>
                </a:lnTo>
                <a:lnTo>
                  <a:pt x="2352881" y="421321"/>
                </a:lnTo>
                <a:lnTo>
                  <a:pt x="2296438" y="473634"/>
                </a:lnTo>
                <a:lnTo>
                  <a:pt x="2296438" y="540058"/>
                </a:lnTo>
                <a:lnTo>
                  <a:pt x="2424467" y="424075"/>
                </a:lnTo>
                <a:lnTo>
                  <a:pt x="2424467" y="490154"/>
                </a:lnTo>
                <a:lnTo>
                  <a:pt x="2382479" y="490154"/>
                </a:lnTo>
                <a:lnTo>
                  <a:pt x="2382479" y="535928"/>
                </a:lnTo>
                <a:lnTo>
                  <a:pt x="2475404" y="535928"/>
                </a:lnTo>
                <a:lnTo>
                  <a:pt x="2475404" y="435776"/>
                </a:lnTo>
                <a:lnTo>
                  <a:pt x="2603433" y="540747"/>
                </a:lnTo>
                <a:lnTo>
                  <a:pt x="2603433" y="477764"/>
                </a:lnTo>
                <a:lnTo>
                  <a:pt x="2553185" y="434400"/>
                </a:lnTo>
                <a:lnTo>
                  <a:pt x="2606186" y="330462"/>
                </a:lnTo>
                <a:lnTo>
                  <a:pt x="2549743" y="330462"/>
                </a:lnTo>
                <a:lnTo>
                  <a:pt x="2511197" y="401360"/>
                </a:lnTo>
                <a:lnTo>
                  <a:pt x="2475404" y="372450"/>
                </a:lnTo>
                <a:lnTo>
                  <a:pt x="2475404" y="316695"/>
                </a:lnTo>
                <a:lnTo>
                  <a:pt x="2546990" y="316695"/>
                </a:lnTo>
                <a:lnTo>
                  <a:pt x="2546990" y="269889"/>
                </a:lnTo>
                <a:lnTo>
                  <a:pt x="2475404" y="269889"/>
                </a:lnTo>
                <a:lnTo>
                  <a:pt x="2475404" y="235472"/>
                </a:lnTo>
                <a:close/>
                <a:moveTo>
                  <a:pt x="1785009" y="235472"/>
                </a:moveTo>
                <a:lnTo>
                  <a:pt x="1785009" y="258875"/>
                </a:lnTo>
                <a:lnTo>
                  <a:pt x="1756787" y="258875"/>
                </a:lnTo>
                <a:lnTo>
                  <a:pt x="1758852" y="240290"/>
                </a:lnTo>
                <a:lnTo>
                  <a:pt x="1709981" y="240290"/>
                </a:lnTo>
                <a:lnTo>
                  <a:pt x="1694837" y="355242"/>
                </a:lnTo>
                <a:lnTo>
                  <a:pt x="1741644" y="355242"/>
                </a:lnTo>
                <a:lnTo>
                  <a:pt x="1749904" y="305682"/>
                </a:lnTo>
                <a:lnTo>
                  <a:pt x="1785009" y="305682"/>
                </a:lnTo>
                <a:lnTo>
                  <a:pt x="1785009" y="373138"/>
                </a:lnTo>
                <a:lnTo>
                  <a:pt x="1708604" y="373138"/>
                </a:lnTo>
                <a:lnTo>
                  <a:pt x="1708604" y="419945"/>
                </a:lnTo>
                <a:lnTo>
                  <a:pt x="1785009" y="419945"/>
                </a:lnTo>
                <a:lnTo>
                  <a:pt x="1785009" y="488778"/>
                </a:lnTo>
                <a:lnTo>
                  <a:pt x="1700344" y="488778"/>
                </a:lnTo>
                <a:lnTo>
                  <a:pt x="1700344" y="534552"/>
                </a:lnTo>
                <a:lnTo>
                  <a:pt x="1908908" y="534552"/>
                </a:lnTo>
                <a:lnTo>
                  <a:pt x="1908908" y="488778"/>
                </a:lnTo>
                <a:lnTo>
                  <a:pt x="1833192" y="488778"/>
                </a:lnTo>
                <a:lnTo>
                  <a:pt x="1833192" y="419945"/>
                </a:lnTo>
                <a:lnTo>
                  <a:pt x="1899271" y="419945"/>
                </a:lnTo>
                <a:lnTo>
                  <a:pt x="1899271" y="373138"/>
                </a:lnTo>
                <a:lnTo>
                  <a:pt x="1833192" y="373138"/>
                </a:lnTo>
                <a:lnTo>
                  <a:pt x="1833192" y="305682"/>
                </a:lnTo>
                <a:lnTo>
                  <a:pt x="1902025" y="305682"/>
                </a:lnTo>
                <a:lnTo>
                  <a:pt x="1902025" y="258875"/>
                </a:lnTo>
                <a:lnTo>
                  <a:pt x="1833192" y="258875"/>
                </a:lnTo>
                <a:lnTo>
                  <a:pt x="1833192" y="235472"/>
                </a:lnTo>
                <a:close/>
                <a:moveTo>
                  <a:pt x="1619809" y="235472"/>
                </a:moveTo>
                <a:lnTo>
                  <a:pt x="1619809" y="535928"/>
                </a:lnTo>
                <a:lnTo>
                  <a:pt x="1667992" y="535928"/>
                </a:lnTo>
                <a:lnTo>
                  <a:pt x="1667992" y="344917"/>
                </a:lnTo>
                <a:lnTo>
                  <a:pt x="1690707" y="366255"/>
                </a:lnTo>
                <a:lnTo>
                  <a:pt x="1690707" y="302928"/>
                </a:lnTo>
                <a:lnTo>
                  <a:pt x="1667992" y="281590"/>
                </a:lnTo>
                <a:lnTo>
                  <a:pt x="1667992" y="235472"/>
                </a:lnTo>
                <a:close/>
                <a:moveTo>
                  <a:pt x="718785" y="234095"/>
                </a:moveTo>
                <a:lnTo>
                  <a:pt x="724292" y="250615"/>
                </a:lnTo>
                <a:lnTo>
                  <a:pt x="655459" y="250615"/>
                </a:lnTo>
                <a:lnTo>
                  <a:pt x="655459" y="297422"/>
                </a:lnTo>
                <a:lnTo>
                  <a:pt x="689875" y="297422"/>
                </a:lnTo>
                <a:lnTo>
                  <a:pt x="645822" y="403425"/>
                </a:lnTo>
                <a:lnTo>
                  <a:pt x="691252" y="403425"/>
                </a:lnTo>
                <a:lnTo>
                  <a:pt x="638939" y="535928"/>
                </a:lnTo>
                <a:lnTo>
                  <a:pt x="690564" y="535928"/>
                </a:lnTo>
                <a:lnTo>
                  <a:pt x="741500" y="403425"/>
                </a:lnTo>
                <a:lnTo>
                  <a:pt x="760085" y="403425"/>
                </a:lnTo>
                <a:lnTo>
                  <a:pt x="760085" y="535928"/>
                </a:lnTo>
                <a:lnTo>
                  <a:pt x="844061" y="535928"/>
                </a:lnTo>
                <a:lnTo>
                  <a:pt x="858516" y="466063"/>
                </a:lnTo>
                <a:lnTo>
                  <a:pt x="818593" y="466063"/>
                </a:lnTo>
                <a:lnTo>
                  <a:pt x="812398" y="492908"/>
                </a:lnTo>
                <a:lnTo>
                  <a:pt x="807580" y="492908"/>
                </a:lnTo>
                <a:lnTo>
                  <a:pt x="807580" y="403425"/>
                </a:lnTo>
                <a:lnTo>
                  <a:pt x="852321" y="403425"/>
                </a:lnTo>
                <a:lnTo>
                  <a:pt x="824788" y="318072"/>
                </a:lnTo>
                <a:lnTo>
                  <a:pt x="775916" y="318072"/>
                </a:lnTo>
                <a:lnTo>
                  <a:pt x="789683" y="357995"/>
                </a:lnTo>
                <a:lnTo>
                  <a:pt x="713967" y="357995"/>
                </a:lnTo>
                <a:lnTo>
                  <a:pt x="739435" y="297422"/>
                </a:lnTo>
                <a:lnTo>
                  <a:pt x="840620" y="297422"/>
                </a:lnTo>
                <a:lnTo>
                  <a:pt x="840620" y="250615"/>
                </a:lnTo>
                <a:lnTo>
                  <a:pt x="778670" y="250615"/>
                </a:lnTo>
                <a:lnTo>
                  <a:pt x="773163" y="234095"/>
                </a:lnTo>
                <a:close/>
                <a:moveTo>
                  <a:pt x="563911" y="234095"/>
                </a:moveTo>
                <a:lnTo>
                  <a:pt x="517104" y="359372"/>
                </a:lnTo>
                <a:lnTo>
                  <a:pt x="563223" y="359372"/>
                </a:lnTo>
                <a:lnTo>
                  <a:pt x="521234" y="435088"/>
                </a:lnTo>
                <a:lnTo>
                  <a:pt x="640316" y="435088"/>
                </a:lnTo>
                <a:lnTo>
                  <a:pt x="640316" y="389658"/>
                </a:lnTo>
                <a:lnTo>
                  <a:pt x="600392" y="389658"/>
                </a:lnTo>
                <a:lnTo>
                  <a:pt x="653394" y="289162"/>
                </a:lnTo>
                <a:lnTo>
                  <a:pt x="603146" y="289162"/>
                </a:lnTo>
                <a:lnTo>
                  <a:pt x="589379" y="315318"/>
                </a:lnTo>
                <a:lnTo>
                  <a:pt x="580431" y="315318"/>
                </a:lnTo>
                <a:lnTo>
                  <a:pt x="612094" y="234095"/>
                </a:lnTo>
                <a:close/>
                <a:moveTo>
                  <a:pt x="1368569" y="232719"/>
                </a:moveTo>
                <a:lnTo>
                  <a:pt x="1368569" y="245109"/>
                </a:lnTo>
                <a:lnTo>
                  <a:pt x="1295606" y="245109"/>
                </a:lnTo>
                <a:lnTo>
                  <a:pt x="1297671" y="236160"/>
                </a:lnTo>
                <a:lnTo>
                  <a:pt x="1250176" y="236160"/>
                </a:lnTo>
                <a:lnTo>
                  <a:pt x="1233656" y="281590"/>
                </a:lnTo>
                <a:lnTo>
                  <a:pt x="1283904" y="281590"/>
                </a:lnTo>
                <a:lnTo>
                  <a:pt x="1285969" y="274019"/>
                </a:lnTo>
                <a:lnTo>
                  <a:pt x="1368569" y="274019"/>
                </a:lnTo>
                <a:lnTo>
                  <a:pt x="1368569" y="286409"/>
                </a:lnTo>
                <a:lnTo>
                  <a:pt x="1236409" y="286409"/>
                </a:lnTo>
                <a:lnTo>
                  <a:pt x="1236409" y="315318"/>
                </a:lnTo>
                <a:lnTo>
                  <a:pt x="1550288" y="315318"/>
                </a:lnTo>
                <a:lnTo>
                  <a:pt x="1550288" y="286409"/>
                </a:lnTo>
                <a:lnTo>
                  <a:pt x="1418129" y="286409"/>
                </a:lnTo>
                <a:lnTo>
                  <a:pt x="1418129" y="274019"/>
                </a:lnTo>
                <a:lnTo>
                  <a:pt x="1536521" y="274019"/>
                </a:lnTo>
                <a:lnTo>
                  <a:pt x="1536521" y="245109"/>
                </a:lnTo>
                <a:lnTo>
                  <a:pt x="1418129" y="245109"/>
                </a:lnTo>
                <a:lnTo>
                  <a:pt x="1418129" y="232719"/>
                </a:lnTo>
                <a:close/>
                <a:moveTo>
                  <a:pt x="484753" y="232719"/>
                </a:moveTo>
                <a:lnTo>
                  <a:pt x="187394" y="243732"/>
                </a:lnTo>
                <a:lnTo>
                  <a:pt x="187394" y="290539"/>
                </a:lnTo>
                <a:lnTo>
                  <a:pt x="236954" y="287785"/>
                </a:lnTo>
                <a:lnTo>
                  <a:pt x="213551" y="315318"/>
                </a:lnTo>
                <a:lnTo>
                  <a:pt x="188771" y="315318"/>
                </a:lnTo>
                <a:lnTo>
                  <a:pt x="188771" y="362125"/>
                </a:lnTo>
                <a:lnTo>
                  <a:pt x="301657" y="362125"/>
                </a:lnTo>
                <a:lnTo>
                  <a:pt x="184641" y="411685"/>
                </a:lnTo>
                <a:lnTo>
                  <a:pt x="184641" y="447478"/>
                </a:lnTo>
                <a:lnTo>
                  <a:pt x="320930" y="447478"/>
                </a:lnTo>
                <a:lnTo>
                  <a:pt x="320930" y="490154"/>
                </a:lnTo>
                <a:lnTo>
                  <a:pt x="275501" y="490154"/>
                </a:lnTo>
                <a:lnTo>
                  <a:pt x="275501" y="535928"/>
                </a:lnTo>
                <a:lnTo>
                  <a:pt x="371867" y="535928"/>
                </a:lnTo>
                <a:lnTo>
                  <a:pt x="371867" y="447478"/>
                </a:lnTo>
                <a:lnTo>
                  <a:pt x="501273" y="447478"/>
                </a:lnTo>
                <a:lnTo>
                  <a:pt x="471675" y="374515"/>
                </a:lnTo>
                <a:lnTo>
                  <a:pt x="414543" y="374515"/>
                </a:lnTo>
                <a:lnTo>
                  <a:pt x="425557" y="402048"/>
                </a:lnTo>
                <a:lnTo>
                  <a:pt x="328502" y="402048"/>
                </a:lnTo>
                <a:lnTo>
                  <a:pt x="487506" y="336657"/>
                </a:lnTo>
                <a:lnTo>
                  <a:pt x="487506" y="283655"/>
                </a:lnTo>
                <a:lnTo>
                  <a:pt x="411790" y="315318"/>
                </a:lnTo>
                <a:lnTo>
                  <a:pt x="277566" y="315318"/>
                </a:lnTo>
                <a:lnTo>
                  <a:pt x="301657" y="287097"/>
                </a:lnTo>
                <a:lnTo>
                  <a:pt x="484753" y="277460"/>
                </a:lnTo>
                <a:close/>
                <a:moveTo>
                  <a:pt x="0" y="0"/>
                </a:moveTo>
                <a:lnTo>
                  <a:pt x="2776023" y="0"/>
                </a:lnTo>
                <a:lnTo>
                  <a:pt x="2776023" y="732934"/>
                </a:lnTo>
                <a:lnTo>
                  <a:pt x="0" y="7329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2800" dirty="0">
              <a:latin typeface="锐字锐线怒放黑简1.0" panose="02010604000000000000" pitchFamily="2" charset="-122"/>
              <a:ea typeface="锐字锐线怒放黑简1.0" panose="02010604000000000000" pitchFamily="2" charset="-122"/>
            </a:endParaRPr>
          </a:p>
        </p:txBody>
      </p:sp>
      <p:sp>
        <p:nvSpPr>
          <p:cNvPr id="22" name="任意多边形 5"/>
          <p:cNvSpPr/>
          <p:nvPr/>
        </p:nvSpPr>
        <p:spPr>
          <a:xfrm flipV="1">
            <a:off x="4453464" y="1766534"/>
            <a:ext cx="3285067" cy="2548794"/>
          </a:xfrm>
          <a:custGeom>
            <a:avLst/>
            <a:gdLst>
              <a:gd name="connsiteX0" fmla="*/ 0 w 3285067"/>
              <a:gd name="connsiteY0" fmla="*/ 0 h 1583267"/>
              <a:gd name="connsiteX1" fmla="*/ 3285067 w 3285067"/>
              <a:gd name="connsiteY1" fmla="*/ 0 h 1583267"/>
              <a:gd name="connsiteX2" fmla="*/ 3285067 w 3285067"/>
              <a:gd name="connsiteY2" fmla="*/ 1315140 h 1583267"/>
              <a:gd name="connsiteX3" fmla="*/ 3016940 w 3285067"/>
              <a:gd name="connsiteY3" fmla="*/ 1583267 h 1583267"/>
              <a:gd name="connsiteX4" fmla="*/ 268127 w 3285067"/>
              <a:gd name="connsiteY4" fmla="*/ 1583267 h 1583267"/>
              <a:gd name="connsiteX5" fmla="*/ 0 w 3285067"/>
              <a:gd name="connsiteY5" fmla="*/ 1315140 h 158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5067" h="1583267">
                <a:moveTo>
                  <a:pt x="0" y="0"/>
                </a:moveTo>
                <a:lnTo>
                  <a:pt x="3285067" y="0"/>
                </a:lnTo>
                <a:lnTo>
                  <a:pt x="3285067" y="1315140"/>
                </a:lnTo>
                <a:cubicBezTo>
                  <a:pt x="3285067" y="1463222"/>
                  <a:pt x="3165022" y="1583267"/>
                  <a:pt x="3016940" y="1583267"/>
                </a:cubicBezTo>
                <a:lnTo>
                  <a:pt x="268127" y="1583267"/>
                </a:lnTo>
                <a:cubicBezTo>
                  <a:pt x="120045" y="1583267"/>
                  <a:pt x="0" y="1463222"/>
                  <a:pt x="0" y="1315140"/>
                </a:cubicBezTo>
                <a:close/>
              </a:path>
            </a:pathLst>
          </a:custGeom>
          <a:solidFill>
            <a:srgbClr val="DAC7BD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14069" y="2765356"/>
            <a:ext cx="3012215" cy="732934"/>
          </a:xfrm>
          <a:custGeom>
            <a:avLst/>
            <a:gdLst/>
            <a:ahLst/>
            <a:cxnLst/>
            <a:rect l="l" t="t" r="r" b="b"/>
            <a:pathLst>
              <a:path w="3012215" h="732934">
                <a:moveTo>
                  <a:pt x="341382" y="455982"/>
                </a:moveTo>
                <a:lnTo>
                  <a:pt x="384058" y="530666"/>
                </a:lnTo>
                <a:lnTo>
                  <a:pt x="443255" y="530666"/>
                </a:lnTo>
                <a:lnTo>
                  <a:pt x="400578" y="455982"/>
                </a:lnTo>
                <a:close/>
                <a:moveTo>
                  <a:pt x="161039" y="455982"/>
                </a:moveTo>
                <a:lnTo>
                  <a:pt x="116986" y="530666"/>
                </a:lnTo>
                <a:lnTo>
                  <a:pt x="174806" y="530666"/>
                </a:lnTo>
                <a:lnTo>
                  <a:pt x="218859" y="455982"/>
                </a:lnTo>
                <a:close/>
                <a:moveTo>
                  <a:pt x="582297" y="449787"/>
                </a:moveTo>
                <a:lnTo>
                  <a:pt x="469411" y="482827"/>
                </a:lnTo>
                <a:lnTo>
                  <a:pt x="469411" y="529978"/>
                </a:lnTo>
                <a:lnTo>
                  <a:pt x="582297" y="497282"/>
                </a:lnTo>
                <a:close/>
                <a:moveTo>
                  <a:pt x="1932113" y="421566"/>
                </a:moveTo>
                <a:lnTo>
                  <a:pt x="1991309" y="421566"/>
                </a:lnTo>
                <a:lnTo>
                  <a:pt x="1991309" y="433267"/>
                </a:lnTo>
                <a:lnTo>
                  <a:pt x="1932113" y="433267"/>
                </a:lnTo>
                <a:close/>
                <a:moveTo>
                  <a:pt x="2055324" y="383708"/>
                </a:moveTo>
                <a:lnTo>
                  <a:pt x="2055324" y="530666"/>
                </a:lnTo>
                <a:lnTo>
                  <a:pt x="2188171" y="530666"/>
                </a:lnTo>
                <a:lnTo>
                  <a:pt x="2197120" y="466307"/>
                </a:lnTo>
                <a:lnTo>
                  <a:pt x="2149625" y="466307"/>
                </a:lnTo>
                <a:lnTo>
                  <a:pt x="2146183" y="488334"/>
                </a:lnTo>
                <a:lnTo>
                  <a:pt x="2102130" y="488334"/>
                </a:lnTo>
                <a:lnTo>
                  <a:pt x="2102130" y="471814"/>
                </a:lnTo>
                <a:lnTo>
                  <a:pt x="2186106" y="436021"/>
                </a:lnTo>
                <a:lnTo>
                  <a:pt x="2186106" y="386461"/>
                </a:lnTo>
                <a:lnTo>
                  <a:pt x="2102130" y="423631"/>
                </a:lnTo>
                <a:lnTo>
                  <a:pt x="2102130" y="383708"/>
                </a:lnTo>
                <a:close/>
                <a:moveTo>
                  <a:pt x="2240484" y="378889"/>
                </a:moveTo>
                <a:lnTo>
                  <a:pt x="2240484" y="418813"/>
                </a:lnTo>
                <a:lnTo>
                  <a:pt x="2342357" y="418813"/>
                </a:lnTo>
                <a:lnTo>
                  <a:pt x="2339604" y="431202"/>
                </a:lnTo>
                <a:lnTo>
                  <a:pt x="2241861" y="431202"/>
                </a:lnTo>
                <a:lnTo>
                  <a:pt x="2241861" y="530666"/>
                </a:lnTo>
                <a:lnTo>
                  <a:pt x="2292797" y="530666"/>
                </a:lnTo>
                <a:lnTo>
                  <a:pt x="2292797" y="471126"/>
                </a:lnTo>
                <a:lnTo>
                  <a:pt x="2324461" y="471126"/>
                </a:lnTo>
                <a:lnTo>
                  <a:pt x="2324461" y="523783"/>
                </a:lnTo>
                <a:lnTo>
                  <a:pt x="2375397" y="523783"/>
                </a:lnTo>
                <a:lnTo>
                  <a:pt x="2375397" y="471126"/>
                </a:lnTo>
                <a:lnTo>
                  <a:pt x="2408437" y="471126"/>
                </a:lnTo>
                <a:lnTo>
                  <a:pt x="2408437" y="523783"/>
                </a:lnTo>
                <a:lnTo>
                  <a:pt x="2459373" y="523783"/>
                </a:lnTo>
                <a:lnTo>
                  <a:pt x="2459373" y="471126"/>
                </a:lnTo>
                <a:lnTo>
                  <a:pt x="2493790" y="471126"/>
                </a:lnTo>
                <a:lnTo>
                  <a:pt x="2493790" y="489022"/>
                </a:lnTo>
                <a:lnTo>
                  <a:pt x="2473828" y="489022"/>
                </a:lnTo>
                <a:lnTo>
                  <a:pt x="2473828" y="530666"/>
                </a:lnTo>
                <a:lnTo>
                  <a:pt x="2544726" y="530666"/>
                </a:lnTo>
                <a:lnTo>
                  <a:pt x="2544726" y="431202"/>
                </a:lnTo>
                <a:lnTo>
                  <a:pt x="2393294" y="431202"/>
                </a:lnTo>
                <a:lnTo>
                  <a:pt x="2394670" y="418813"/>
                </a:lnTo>
                <a:lnTo>
                  <a:pt x="2547480" y="418813"/>
                </a:lnTo>
                <a:lnTo>
                  <a:pt x="2547480" y="378889"/>
                </a:lnTo>
                <a:close/>
                <a:moveTo>
                  <a:pt x="1932113" y="368564"/>
                </a:moveTo>
                <a:lnTo>
                  <a:pt x="1991309" y="368564"/>
                </a:lnTo>
                <a:lnTo>
                  <a:pt x="1991309" y="380266"/>
                </a:lnTo>
                <a:lnTo>
                  <a:pt x="1932113" y="380266"/>
                </a:lnTo>
                <a:close/>
                <a:moveTo>
                  <a:pt x="1029712" y="362369"/>
                </a:moveTo>
                <a:lnTo>
                  <a:pt x="1043478" y="362369"/>
                </a:lnTo>
                <a:lnTo>
                  <a:pt x="1043478" y="449099"/>
                </a:lnTo>
                <a:lnTo>
                  <a:pt x="1029712" y="449099"/>
                </a:lnTo>
                <a:close/>
                <a:moveTo>
                  <a:pt x="2424957" y="333460"/>
                </a:moveTo>
                <a:lnTo>
                  <a:pt x="2437347" y="367876"/>
                </a:lnTo>
                <a:lnTo>
                  <a:pt x="2489660" y="367876"/>
                </a:lnTo>
                <a:lnTo>
                  <a:pt x="2475893" y="333460"/>
                </a:lnTo>
                <a:close/>
                <a:moveTo>
                  <a:pt x="2295551" y="333460"/>
                </a:moveTo>
                <a:lnTo>
                  <a:pt x="2307941" y="367876"/>
                </a:lnTo>
                <a:lnTo>
                  <a:pt x="2360254" y="367876"/>
                </a:lnTo>
                <a:lnTo>
                  <a:pt x="2346487" y="333460"/>
                </a:lnTo>
                <a:close/>
                <a:moveTo>
                  <a:pt x="1247224" y="330706"/>
                </a:moveTo>
                <a:lnTo>
                  <a:pt x="1276822" y="466996"/>
                </a:lnTo>
                <a:lnTo>
                  <a:pt x="1329135" y="466996"/>
                </a:lnTo>
                <a:lnTo>
                  <a:pt x="1298161" y="330706"/>
                </a:lnTo>
                <a:close/>
                <a:moveTo>
                  <a:pt x="1885306" y="327265"/>
                </a:moveTo>
                <a:lnTo>
                  <a:pt x="1885306" y="530666"/>
                </a:lnTo>
                <a:lnTo>
                  <a:pt x="1932113" y="530666"/>
                </a:lnTo>
                <a:lnTo>
                  <a:pt x="1932113" y="474567"/>
                </a:lnTo>
                <a:lnTo>
                  <a:pt x="1991309" y="474567"/>
                </a:lnTo>
                <a:lnTo>
                  <a:pt x="1991309" y="486957"/>
                </a:lnTo>
                <a:lnTo>
                  <a:pt x="1963087" y="486957"/>
                </a:lnTo>
                <a:lnTo>
                  <a:pt x="1963087" y="530666"/>
                </a:lnTo>
                <a:lnTo>
                  <a:pt x="2038115" y="530666"/>
                </a:lnTo>
                <a:lnTo>
                  <a:pt x="2038115" y="327265"/>
                </a:lnTo>
                <a:close/>
                <a:moveTo>
                  <a:pt x="1320875" y="327265"/>
                </a:moveTo>
                <a:lnTo>
                  <a:pt x="1348409" y="463554"/>
                </a:lnTo>
                <a:lnTo>
                  <a:pt x="1399345" y="463554"/>
                </a:lnTo>
                <a:lnTo>
                  <a:pt x="1371124" y="327265"/>
                </a:lnTo>
                <a:close/>
                <a:moveTo>
                  <a:pt x="1438580" y="320381"/>
                </a:moveTo>
                <a:lnTo>
                  <a:pt x="1402098" y="484892"/>
                </a:lnTo>
                <a:lnTo>
                  <a:pt x="1236899" y="484892"/>
                </a:lnTo>
                <a:lnTo>
                  <a:pt x="1236899" y="530666"/>
                </a:lnTo>
                <a:lnTo>
                  <a:pt x="1491581" y="530666"/>
                </a:lnTo>
                <a:lnTo>
                  <a:pt x="1491581" y="484892"/>
                </a:lnTo>
                <a:lnTo>
                  <a:pt x="1453723" y="484892"/>
                </a:lnTo>
                <a:lnTo>
                  <a:pt x="1490205" y="320381"/>
                </a:lnTo>
                <a:close/>
                <a:moveTo>
                  <a:pt x="990477" y="319005"/>
                </a:moveTo>
                <a:lnTo>
                  <a:pt x="990477" y="492464"/>
                </a:lnTo>
                <a:lnTo>
                  <a:pt x="1081337" y="492464"/>
                </a:lnTo>
                <a:lnTo>
                  <a:pt x="1081337" y="319005"/>
                </a:lnTo>
                <a:close/>
                <a:moveTo>
                  <a:pt x="867266" y="292160"/>
                </a:moveTo>
                <a:lnTo>
                  <a:pt x="881033" y="292160"/>
                </a:lnTo>
                <a:lnTo>
                  <a:pt x="881033" y="468372"/>
                </a:lnTo>
                <a:lnTo>
                  <a:pt x="867266" y="468372"/>
                </a:lnTo>
                <a:close/>
                <a:moveTo>
                  <a:pt x="1521868" y="289406"/>
                </a:moveTo>
                <a:lnTo>
                  <a:pt x="1515673" y="394033"/>
                </a:lnTo>
                <a:lnTo>
                  <a:pt x="1554908" y="394033"/>
                </a:lnTo>
                <a:lnTo>
                  <a:pt x="1561103" y="289406"/>
                </a:lnTo>
                <a:close/>
                <a:moveTo>
                  <a:pt x="828031" y="245353"/>
                </a:moveTo>
                <a:lnTo>
                  <a:pt x="828031" y="514835"/>
                </a:lnTo>
                <a:lnTo>
                  <a:pt x="921644" y="514835"/>
                </a:lnTo>
                <a:lnTo>
                  <a:pt x="921644" y="245353"/>
                </a:lnTo>
                <a:close/>
                <a:moveTo>
                  <a:pt x="2843462" y="243977"/>
                </a:moveTo>
                <a:lnTo>
                  <a:pt x="2864800" y="310056"/>
                </a:lnTo>
                <a:lnTo>
                  <a:pt x="2917113" y="310056"/>
                </a:lnTo>
                <a:lnTo>
                  <a:pt x="2895775" y="243977"/>
                </a:lnTo>
                <a:close/>
                <a:moveTo>
                  <a:pt x="2243238" y="234340"/>
                </a:moveTo>
                <a:lnTo>
                  <a:pt x="2243238" y="274263"/>
                </a:lnTo>
                <a:lnTo>
                  <a:pt x="2367137" y="274263"/>
                </a:lnTo>
                <a:lnTo>
                  <a:pt x="2367137" y="285277"/>
                </a:lnTo>
                <a:lnTo>
                  <a:pt x="2239108" y="285277"/>
                </a:lnTo>
                <a:lnTo>
                  <a:pt x="2239108" y="367188"/>
                </a:lnTo>
                <a:lnTo>
                  <a:pt x="2290044" y="367188"/>
                </a:lnTo>
                <a:lnTo>
                  <a:pt x="2290044" y="324511"/>
                </a:lnTo>
                <a:lnTo>
                  <a:pt x="2367137" y="324511"/>
                </a:lnTo>
                <a:lnTo>
                  <a:pt x="2367137" y="367876"/>
                </a:lnTo>
                <a:lnTo>
                  <a:pt x="2418074" y="367876"/>
                </a:lnTo>
                <a:lnTo>
                  <a:pt x="2418074" y="324511"/>
                </a:lnTo>
                <a:lnTo>
                  <a:pt x="2497920" y="324511"/>
                </a:lnTo>
                <a:lnTo>
                  <a:pt x="2497920" y="367188"/>
                </a:lnTo>
                <a:lnTo>
                  <a:pt x="2547480" y="367188"/>
                </a:lnTo>
                <a:lnTo>
                  <a:pt x="2547480" y="285277"/>
                </a:lnTo>
                <a:lnTo>
                  <a:pt x="2418074" y="285277"/>
                </a:lnTo>
                <a:lnTo>
                  <a:pt x="2418074" y="274263"/>
                </a:lnTo>
                <a:lnTo>
                  <a:pt x="2546103" y="274263"/>
                </a:lnTo>
                <a:lnTo>
                  <a:pt x="2546103" y="234340"/>
                </a:lnTo>
                <a:close/>
                <a:moveTo>
                  <a:pt x="1304356" y="230898"/>
                </a:moveTo>
                <a:lnTo>
                  <a:pt x="1311239" y="245353"/>
                </a:lnTo>
                <a:lnTo>
                  <a:pt x="1181833" y="245353"/>
                </a:lnTo>
                <a:lnTo>
                  <a:pt x="1181833" y="447034"/>
                </a:lnTo>
                <a:lnTo>
                  <a:pt x="1169443" y="530666"/>
                </a:lnTo>
                <a:lnTo>
                  <a:pt x="1220379" y="530666"/>
                </a:lnTo>
                <a:lnTo>
                  <a:pt x="1232769" y="452541"/>
                </a:lnTo>
                <a:lnTo>
                  <a:pt x="1232769" y="292160"/>
                </a:lnTo>
                <a:lnTo>
                  <a:pt x="1497088" y="292160"/>
                </a:lnTo>
                <a:lnTo>
                  <a:pt x="1497088" y="245353"/>
                </a:lnTo>
                <a:lnTo>
                  <a:pt x="1371812" y="245353"/>
                </a:lnTo>
                <a:lnTo>
                  <a:pt x="1362864" y="230898"/>
                </a:lnTo>
                <a:close/>
                <a:moveTo>
                  <a:pt x="2719562" y="230210"/>
                </a:moveTo>
                <a:lnTo>
                  <a:pt x="2719562" y="264627"/>
                </a:lnTo>
                <a:lnTo>
                  <a:pt x="2592909" y="264627"/>
                </a:lnTo>
                <a:lnTo>
                  <a:pt x="2592909" y="311433"/>
                </a:lnTo>
                <a:lnTo>
                  <a:pt x="2719562" y="311433"/>
                </a:lnTo>
                <a:lnTo>
                  <a:pt x="2719562" y="349291"/>
                </a:lnTo>
                <a:lnTo>
                  <a:pt x="2674821" y="391279"/>
                </a:lnTo>
                <a:lnTo>
                  <a:pt x="2646599" y="325200"/>
                </a:lnTo>
                <a:lnTo>
                  <a:pt x="2590156" y="325200"/>
                </a:lnTo>
                <a:lnTo>
                  <a:pt x="2628703" y="416059"/>
                </a:lnTo>
                <a:lnTo>
                  <a:pt x="2647976" y="416059"/>
                </a:lnTo>
                <a:lnTo>
                  <a:pt x="2591533" y="468372"/>
                </a:lnTo>
                <a:lnTo>
                  <a:pt x="2591533" y="534796"/>
                </a:lnTo>
                <a:lnTo>
                  <a:pt x="2719562" y="418813"/>
                </a:lnTo>
                <a:lnTo>
                  <a:pt x="2719562" y="484892"/>
                </a:lnTo>
                <a:lnTo>
                  <a:pt x="2677574" y="484892"/>
                </a:lnTo>
                <a:lnTo>
                  <a:pt x="2677574" y="530666"/>
                </a:lnTo>
                <a:lnTo>
                  <a:pt x="2770499" y="530666"/>
                </a:lnTo>
                <a:lnTo>
                  <a:pt x="2770499" y="430514"/>
                </a:lnTo>
                <a:lnTo>
                  <a:pt x="2898528" y="535485"/>
                </a:lnTo>
                <a:lnTo>
                  <a:pt x="2898528" y="472502"/>
                </a:lnTo>
                <a:lnTo>
                  <a:pt x="2848280" y="429138"/>
                </a:lnTo>
                <a:lnTo>
                  <a:pt x="2901281" y="325200"/>
                </a:lnTo>
                <a:lnTo>
                  <a:pt x="2844838" y="325200"/>
                </a:lnTo>
                <a:lnTo>
                  <a:pt x="2806292" y="396098"/>
                </a:lnTo>
                <a:lnTo>
                  <a:pt x="2770499" y="367188"/>
                </a:lnTo>
                <a:lnTo>
                  <a:pt x="2770499" y="311433"/>
                </a:lnTo>
                <a:lnTo>
                  <a:pt x="2842085" y="311433"/>
                </a:lnTo>
                <a:lnTo>
                  <a:pt x="2842085" y="264627"/>
                </a:lnTo>
                <a:lnTo>
                  <a:pt x="2770499" y="264627"/>
                </a:lnTo>
                <a:lnTo>
                  <a:pt x="2770499" y="230210"/>
                </a:lnTo>
                <a:close/>
                <a:moveTo>
                  <a:pt x="2055324" y="230210"/>
                </a:moveTo>
                <a:lnTo>
                  <a:pt x="2055324" y="373383"/>
                </a:lnTo>
                <a:lnTo>
                  <a:pt x="2185418" y="373383"/>
                </a:lnTo>
                <a:lnTo>
                  <a:pt x="2196431" y="311433"/>
                </a:lnTo>
                <a:lnTo>
                  <a:pt x="2151001" y="311433"/>
                </a:lnTo>
                <a:lnTo>
                  <a:pt x="2147560" y="330018"/>
                </a:lnTo>
                <a:lnTo>
                  <a:pt x="2102130" y="330018"/>
                </a:lnTo>
                <a:lnTo>
                  <a:pt x="2102130" y="320381"/>
                </a:lnTo>
                <a:lnTo>
                  <a:pt x="2185418" y="279770"/>
                </a:lnTo>
                <a:lnTo>
                  <a:pt x="2185418" y="230898"/>
                </a:lnTo>
                <a:lnTo>
                  <a:pt x="2102130" y="270133"/>
                </a:lnTo>
                <a:lnTo>
                  <a:pt x="2102130" y="230210"/>
                </a:lnTo>
                <a:close/>
                <a:moveTo>
                  <a:pt x="1918346" y="230210"/>
                </a:moveTo>
                <a:lnTo>
                  <a:pt x="1877046" y="316940"/>
                </a:lnTo>
                <a:lnTo>
                  <a:pt x="2048440" y="316940"/>
                </a:lnTo>
                <a:lnTo>
                  <a:pt x="2025725" y="248795"/>
                </a:lnTo>
                <a:lnTo>
                  <a:pt x="1976854" y="248795"/>
                </a:lnTo>
                <a:lnTo>
                  <a:pt x="1985114" y="274952"/>
                </a:lnTo>
                <a:lnTo>
                  <a:pt x="1949321" y="274952"/>
                </a:lnTo>
                <a:lnTo>
                  <a:pt x="1968594" y="230210"/>
                </a:lnTo>
                <a:close/>
                <a:moveTo>
                  <a:pt x="1727679" y="230210"/>
                </a:moveTo>
                <a:lnTo>
                  <a:pt x="1727679" y="253613"/>
                </a:lnTo>
                <a:lnTo>
                  <a:pt x="1699457" y="253613"/>
                </a:lnTo>
                <a:lnTo>
                  <a:pt x="1701522" y="235028"/>
                </a:lnTo>
                <a:lnTo>
                  <a:pt x="1652651" y="235028"/>
                </a:lnTo>
                <a:lnTo>
                  <a:pt x="1637507" y="349980"/>
                </a:lnTo>
                <a:lnTo>
                  <a:pt x="1684314" y="349980"/>
                </a:lnTo>
                <a:lnTo>
                  <a:pt x="1692574" y="300420"/>
                </a:lnTo>
                <a:lnTo>
                  <a:pt x="1727679" y="300420"/>
                </a:lnTo>
                <a:lnTo>
                  <a:pt x="1727679" y="367876"/>
                </a:lnTo>
                <a:lnTo>
                  <a:pt x="1651274" y="367876"/>
                </a:lnTo>
                <a:lnTo>
                  <a:pt x="1651274" y="414683"/>
                </a:lnTo>
                <a:lnTo>
                  <a:pt x="1727679" y="414683"/>
                </a:lnTo>
                <a:lnTo>
                  <a:pt x="1727679" y="483516"/>
                </a:lnTo>
                <a:lnTo>
                  <a:pt x="1643014" y="483516"/>
                </a:lnTo>
                <a:lnTo>
                  <a:pt x="1643014" y="529290"/>
                </a:lnTo>
                <a:lnTo>
                  <a:pt x="1851578" y="529290"/>
                </a:lnTo>
                <a:lnTo>
                  <a:pt x="1851578" y="483516"/>
                </a:lnTo>
                <a:lnTo>
                  <a:pt x="1775862" y="483516"/>
                </a:lnTo>
                <a:lnTo>
                  <a:pt x="1775862" y="414683"/>
                </a:lnTo>
                <a:lnTo>
                  <a:pt x="1841941" y="414683"/>
                </a:lnTo>
                <a:lnTo>
                  <a:pt x="1841941" y="367876"/>
                </a:lnTo>
                <a:lnTo>
                  <a:pt x="1775862" y="367876"/>
                </a:lnTo>
                <a:lnTo>
                  <a:pt x="1775862" y="300420"/>
                </a:lnTo>
                <a:lnTo>
                  <a:pt x="1844695" y="300420"/>
                </a:lnTo>
                <a:lnTo>
                  <a:pt x="1844695" y="253613"/>
                </a:lnTo>
                <a:lnTo>
                  <a:pt x="1775862" y="253613"/>
                </a:lnTo>
                <a:lnTo>
                  <a:pt x="1775862" y="230210"/>
                </a:lnTo>
                <a:close/>
                <a:moveTo>
                  <a:pt x="1562479" y="230210"/>
                </a:moveTo>
                <a:lnTo>
                  <a:pt x="1562479" y="530666"/>
                </a:lnTo>
                <a:lnTo>
                  <a:pt x="1610662" y="530666"/>
                </a:lnTo>
                <a:lnTo>
                  <a:pt x="1610662" y="339655"/>
                </a:lnTo>
                <a:lnTo>
                  <a:pt x="1633377" y="360993"/>
                </a:lnTo>
                <a:lnTo>
                  <a:pt x="1633377" y="297666"/>
                </a:lnTo>
                <a:lnTo>
                  <a:pt x="1610662" y="276328"/>
                </a:lnTo>
                <a:lnTo>
                  <a:pt x="1610662" y="230210"/>
                </a:lnTo>
                <a:close/>
                <a:moveTo>
                  <a:pt x="1001490" y="228833"/>
                </a:moveTo>
                <a:lnTo>
                  <a:pt x="994607" y="244665"/>
                </a:lnTo>
                <a:lnTo>
                  <a:pt x="934034" y="244665"/>
                </a:lnTo>
                <a:lnTo>
                  <a:pt x="934034" y="530666"/>
                </a:lnTo>
                <a:lnTo>
                  <a:pt x="978087" y="530666"/>
                </a:lnTo>
                <a:lnTo>
                  <a:pt x="978087" y="290095"/>
                </a:lnTo>
                <a:lnTo>
                  <a:pt x="1093727" y="290095"/>
                </a:lnTo>
                <a:lnTo>
                  <a:pt x="1093727" y="487646"/>
                </a:lnTo>
                <a:lnTo>
                  <a:pt x="1088908" y="487646"/>
                </a:lnTo>
                <a:lnTo>
                  <a:pt x="1088908" y="530666"/>
                </a:lnTo>
                <a:lnTo>
                  <a:pt x="1137780" y="530666"/>
                </a:lnTo>
                <a:lnTo>
                  <a:pt x="1137780" y="244665"/>
                </a:lnTo>
                <a:lnTo>
                  <a:pt x="1052427" y="244665"/>
                </a:lnTo>
                <a:lnTo>
                  <a:pt x="1059310" y="228833"/>
                </a:lnTo>
                <a:close/>
                <a:moveTo>
                  <a:pt x="661455" y="228833"/>
                </a:moveTo>
                <a:lnTo>
                  <a:pt x="666962" y="245353"/>
                </a:lnTo>
                <a:lnTo>
                  <a:pt x="598129" y="245353"/>
                </a:lnTo>
                <a:lnTo>
                  <a:pt x="598129" y="292160"/>
                </a:lnTo>
                <a:lnTo>
                  <a:pt x="632545" y="292160"/>
                </a:lnTo>
                <a:lnTo>
                  <a:pt x="588492" y="398163"/>
                </a:lnTo>
                <a:lnTo>
                  <a:pt x="633922" y="398163"/>
                </a:lnTo>
                <a:lnTo>
                  <a:pt x="581609" y="530666"/>
                </a:lnTo>
                <a:lnTo>
                  <a:pt x="633234" y="530666"/>
                </a:lnTo>
                <a:lnTo>
                  <a:pt x="684170" y="398163"/>
                </a:lnTo>
                <a:lnTo>
                  <a:pt x="702755" y="398163"/>
                </a:lnTo>
                <a:lnTo>
                  <a:pt x="702755" y="530666"/>
                </a:lnTo>
                <a:lnTo>
                  <a:pt x="786731" y="530666"/>
                </a:lnTo>
                <a:lnTo>
                  <a:pt x="801186" y="460801"/>
                </a:lnTo>
                <a:lnTo>
                  <a:pt x="761263" y="460801"/>
                </a:lnTo>
                <a:lnTo>
                  <a:pt x="755068" y="487646"/>
                </a:lnTo>
                <a:lnTo>
                  <a:pt x="750250" y="487646"/>
                </a:lnTo>
                <a:lnTo>
                  <a:pt x="750250" y="398163"/>
                </a:lnTo>
                <a:lnTo>
                  <a:pt x="794991" y="398163"/>
                </a:lnTo>
                <a:lnTo>
                  <a:pt x="767458" y="312810"/>
                </a:lnTo>
                <a:lnTo>
                  <a:pt x="718587" y="312810"/>
                </a:lnTo>
                <a:lnTo>
                  <a:pt x="732353" y="352733"/>
                </a:lnTo>
                <a:lnTo>
                  <a:pt x="656637" y="352733"/>
                </a:lnTo>
                <a:lnTo>
                  <a:pt x="682105" y="292160"/>
                </a:lnTo>
                <a:lnTo>
                  <a:pt x="783290" y="292160"/>
                </a:lnTo>
                <a:lnTo>
                  <a:pt x="783290" y="245353"/>
                </a:lnTo>
                <a:lnTo>
                  <a:pt x="721340" y="245353"/>
                </a:lnTo>
                <a:lnTo>
                  <a:pt x="715833" y="228833"/>
                </a:lnTo>
                <a:close/>
                <a:moveTo>
                  <a:pt x="506581" y="228833"/>
                </a:moveTo>
                <a:lnTo>
                  <a:pt x="459775" y="354110"/>
                </a:lnTo>
                <a:lnTo>
                  <a:pt x="505893" y="354110"/>
                </a:lnTo>
                <a:lnTo>
                  <a:pt x="463905" y="429826"/>
                </a:lnTo>
                <a:lnTo>
                  <a:pt x="582986" y="429826"/>
                </a:lnTo>
                <a:lnTo>
                  <a:pt x="582986" y="384396"/>
                </a:lnTo>
                <a:lnTo>
                  <a:pt x="543062" y="384396"/>
                </a:lnTo>
                <a:lnTo>
                  <a:pt x="596064" y="283900"/>
                </a:lnTo>
                <a:lnTo>
                  <a:pt x="545816" y="283900"/>
                </a:lnTo>
                <a:lnTo>
                  <a:pt x="532049" y="310056"/>
                </a:lnTo>
                <a:lnTo>
                  <a:pt x="523101" y="310056"/>
                </a:lnTo>
                <a:lnTo>
                  <a:pt x="554764" y="228833"/>
                </a:lnTo>
                <a:close/>
                <a:moveTo>
                  <a:pt x="427423" y="227457"/>
                </a:moveTo>
                <a:lnTo>
                  <a:pt x="130064" y="238470"/>
                </a:lnTo>
                <a:lnTo>
                  <a:pt x="130064" y="285277"/>
                </a:lnTo>
                <a:lnTo>
                  <a:pt x="179624" y="282523"/>
                </a:lnTo>
                <a:lnTo>
                  <a:pt x="156221" y="310056"/>
                </a:lnTo>
                <a:lnTo>
                  <a:pt x="131441" y="310056"/>
                </a:lnTo>
                <a:lnTo>
                  <a:pt x="131441" y="356863"/>
                </a:lnTo>
                <a:lnTo>
                  <a:pt x="244327" y="356863"/>
                </a:lnTo>
                <a:lnTo>
                  <a:pt x="127311" y="406423"/>
                </a:lnTo>
                <a:lnTo>
                  <a:pt x="127311" y="442216"/>
                </a:lnTo>
                <a:lnTo>
                  <a:pt x="263601" y="442216"/>
                </a:lnTo>
                <a:lnTo>
                  <a:pt x="263601" y="484892"/>
                </a:lnTo>
                <a:lnTo>
                  <a:pt x="218171" y="484892"/>
                </a:lnTo>
                <a:lnTo>
                  <a:pt x="218171" y="530666"/>
                </a:lnTo>
                <a:lnTo>
                  <a:pt x="314537" y="530666"/>
                </a:lnTo>
                <a:lnTo>
                  <a:pt x="314537" y="442216"/>
                </a:lnTo>
                <a:lnTo>
                  <a:pt x="443943" y="442216"/>
                </a:lnTo>
                <a:lnTo>
                  <a:pt x="414345" y="369253"/>
                </a:lnTo>
                <a:lnTo>
                  <a:pt x="357213" y="369253"/>
                </a:lnTo>
                <a:lnTo>
                  <a:pt x="368227" y="396786"/>
                </a:lnTo>
                <a:lnTo>
                  <a:pt x="271172" y="396786"/>
                </a:lnTo>
                <a:lnTo>
                  <a:pt x="430176" y="331395"/>
                </a:lnTo>
                <a:lnTo>
                  <a:pt x="430176" y="278393"/>
                </a:lnTo>
                <a:lnTo>
                  <a:pt x="354460" y="310056"/>
                </a:lnTo>
                <a:lnTo>
                  <a:pt x="220236" y="310056"/>
                </a:lnTo>
                <a:lnTo>
                  <a:pt x="244327" y="281835"/>
                </a:lnTo>
                <a:lnTo>
                  <a:pt x="427423" y="272198"/>
                </a:lnTo>
                <a:close/>
                <a:moveTo>
                  <a:pt x="0" y="0"/>
                </a:moveTo>
                <a:lnTo>
                  <a:pt x="3012215" y="0"/>
                </a:lnTo>
                <a:lnTo>
                  <a:pt x="3012215" y="732934"/>
                </a:lnTo>
                <a:lnTo>
                  <a:pt x="0" y="7329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2800" dirty="0">
              <a:latin typeface="锐字锐线怒放黑简1.0" panose="02010604000000000000" pitchFamily="2" charset="-122"/>
              <a:ea typeface="锐字锐线怒放黑简1.0" panose="02010604000000000000" pitchFamily="2" charset="-122"/>
            </a:endParaRPr>
          </a:p>
        </p:txBody>
      </p:sp>
      <p:sp>
        <p:nvSpPr>
          <p:cNvPr id="28" name="任意多边形 5"/>
          <p:cNvSpPr/>
          <p:nvPr/>
        </p:nvSpPr>
        <p:spPr>
          <a:xfrm flipV="1">
            <a:off x="8150426" y="1768474"/>
            <a:ext cx="3285067" cy="2548794"/>
          </a:xfrm>
          <a:custGeom>
            <a:avLst/>
            <a:gdLst>
              <a:gd name="connsiteX0" fmla="*/ 0 w 3285067"/>
              <a:gd name="connsiteY0" fmla="*/ 0 h 1583267"/>
              <a:gd name="connsiteX1" fmla="*/ 3285067 w 3285067"/>
              <a:gd name="connsiteY1" fmla="*/ 0 h 1583267"/>
              <a:gd name="connsiteX2" fmla="*/ 3285067 w 3285067"/>
              <a:gd name="connsiteY2" fmla="*/ 1315140 h 1583267"/>
              <a:gd name="connsiteX3" fmla="*/ 3016940 w 3285067"/>
              <a:gd name="connsiteY3" fmla="*/ 1583267 h 1583267"/>
              <a:gd name="connsiteX4" fmla="*/ 268127 w 3285067"/>
              <a:gd name="connsiteY4" fmla="*/ 1583267 h 1583267"/>
              <a:gd name="connsiteX5" fmla="*/ 0 w 3285067"/>
              <a:gd name="connsiteY5" fmla="*/ 1315140 h 158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5067" h="1583267">
                <a:moveTo>
                  <a:pt x="0" y="0"/>
                </a:moveTo>
                <a:lnTo>
                  <a:pt x="3285067" y="0"/>
                </a:lnTo>
                <a:lnTo>
                  <a:pt x="3285067" y="1315140"/>
                </a:lnTo>
                <a:cubicBezTo>
                  <a:pt x="3285067" y="1463222"/>
                  <a:pt x="3165022" y="1583267"/>
                  <a:pt x="3016940" y="1583267"/>
                </a:cubicBezTo>
                <a:lnTo>
                  <a:pt x="268127" y="1583267"/>
                </a:lnTo>
                <a:cubicBezTo>
                  <a:pt x="120045" y="1583267"/>
                  <a:pt x="0" y="1463222"/>
                  <a:pt x="0" y="1315140"/>
                </a:cubicBezTo>
                <a:close/>
              </a:path>
            </a:pathLst>
          </a:custGeom>
          <a:solidFill>
            <a:srgbClr val="DAC7BD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292094" y="2765356"/>
            <a:ext cx="3012215" cy="732934"/>
          </a:xfrm>
          <a:custGeom>
            <a:avLst/>
            <a:gdLst/>
            <a:ahLst/>
            <a:cxnLst/>
            <a:rect l="l" t="t" r="r" b="b"/>
            <a:pathLst>
              <a:path w="3012215" h="732934">
                <a:moveTo>
                  <a:pt x="1223821" y="475256"/>
                </a:moveTo>
                <a:lnTo>
                  <a:pt x="1316745" y="475256"/>
                </a:lnTo>
                <a:lnTo>
                  <a:pt x="1316745" y="490399"/>
                </a:lnTo>
                <a:lnTo>
                  <a:pt x="1223821" y="490399"/>
                </a:lnTo>
                <a:close/>
                <a:moveTo>
                  <a:pt x="341382" y="455982"/>
                </a:moveTo>
                <a:lnTo>
                  <a:pt x="384058" y="530666"/>
                </a:lnTo>
                <a:lnTo>
                  <a:pt x="443254" y="530666"/>
                </a:lnTo>
                <a:lnTo>
                  <a:pt x="400578" y="455982"/>
                </a:lnTo>
                <a:close/>
                <a:moveTo>
                  <a:pt x="161039" y="455982"/>
                </a:moveTo>
                <a:lnTo>
                  <a:pt x="116986" y="530666"/>
                </a:lnTo>
                <a:lnTo>
                  <a:pt x="174806" y="530666"/>
                </a:lnTo>
                <a:lnTo>
                  <a:pt x="218859" y="455982"/>
                </a:lnTo>
                <a:close/>
                <a:moveTo>
                  <a:pt x="582297" y="449787"/>
                </a:moveTo>
                <a:lnTo>
                  <a:pt x="469411" y="482827"/>
                </a:lnTo>
                <a:lnTo>
                  <a:pt x="469411" y="529978"/>
                </a:lnTo>
                <a:lnTo>
                  <a:pt x="582297" y="497282"/>
                </a:lnTo>
                <a:close/>
                <a:moveTo>
                  <a:pt x="1932112" y="421566"/>
                </a:moveTo>
                <a:lnTo>
                  <a:pt x="1991309" y="421566"/>
                </a:lnTo>
                <a:lnTo>
                  <a:pt x="1991309" y="433267"/>
                </a:lnTo>
                <a:lnTo>
                  <a:pt x="1932112" y="433267"/>
                </a:lnTo>
                <a:close/>
                <a:moveTo>
                  <a:pt x="965697" y="400916"/>
                </a:moveTo>
                <a:lnTo>
                  <a:pt x="1084090" y="400916"/>
                </a:lnTo>
                <a:lnTo>
                  <a:pt x="1084090" y="422943"/>
                </a:lnTo>
                <a:lnTo>
                  <a:pt x="965697" y="422943"/>
                </a:lnTo>
                <a:close/>
                <a:moveTo>
                  <a:pt x="2055324" y="383708"/>
                </a:moveTo>
                <a:lnTo>
                  <a:pt x="2055324" y="530666"/>
                </a:lnTo>
                <a:lnTo>
                  <a:pt x="2188171" y="530666"/>
                </a:lnTo>
                <a:lnTo>
                  <a:pt x="2197120" y="466307"/>
                </a:lnTo>
                <a:lnTo>
                  <a:pt x="2149625" y="466307"/>
                </a:lnTo>
                <a:lnTo>
                  <a:pt x="2146183" y="488334"/>
                </a:lnTo>
                <a:lnTo>
                  <a:pt x="2102130" y="488334"/>
                </a:lnTo>
                <a:lnTo>
                  <a:pt x="2102130" y="471814"/>
                </a:lnTo>
                <a:lnTo>
                  <a:pt x="2186106" y="436021"/>
                </a:lnTo>
                <a:lnTo>
                  <a:pt x="2186106" y="386461"/>
                </a:lnTo>
                <a:lnTo>
                  <a:pt x="2102130" y="423631"/>
                </a:lnTo>
                <a:lnTo>
                  <a:pt x="2102130" y="383708"/>
                </a:lnTo>
                <a:close/>
                <a:moveTo>
                  <a:pt x="2240484" y="378889"/>
                </a:moveTo>
                <a:lnTo>
                  <a:pt x="2240484" y="418813"/>
                </a:lnTo>
                <a:lnTo>
                  <a:pt x="2342357" y="418813"/>
                </a:lnTo>
                <a:lnTo>
                  <a:pt x="2339604" y="431202"/>
                </a:lnTo>
                <a:lnTo>
                  <a:pt x="2241861" y="431202"/>
                </a:lnTo>
                <a:lnTo>
                  <a:pt x="2241861" y="530666"/>
                </a:lnTo>
                <a:lnTo>
                  <a:pt x="2292797" y="530666"/>
                </a:lnTo>
                <a:lnTo>
                  <a:pt x="2292797" y="471126"/>
                </a:lnTo>
                <a:lnTo>
                  <a:pt x="2324460" y="471126"/>
                </a:lnTo>
                <a:lnTo>
                  <a:pt x="2324460" y="523783"/>
                </a:lnTo>
                <a:lnTo>
                  <a:pt x="2375397" y="523783"/>
                </a:lnTo>
                <a:lnTo>
                  <a:pt x="2375397" y="471126"/>
                </a:lnTo>
                <a:lnTo>
                  <a:pt x="2408437" y="471126"/>
                </a:lnTo>
                <a:lnTo>
                  <a:pt x="2408437" y="523783"/>
                </a:lnTo>
                <a:lnTo>
                  <a:pt x="2459373" y="523783"/>
                </a:lnTo>
                <a:lnTo>
                  <a:pt x="2459373" y="471126"/>
                </a:lnTo>
                <a:lnTo>
                  <a:pt x="2493790" y="471126"/>
                </a:lnTo>
                <a:lnTo>
                  <a:pt x="2493790" y="489022"/>
                </a:lnTo>
                <a:lnTo>
                  <a:pt x="2473828" y="489022"/>
                </a:lnTo>
                <a:lnTo>
                  <a:pt x="2473828" y="530666"/>
                </a:lnTo>
                <a:lnTo>
                  <a:pt x="2544726" y="530666"/>
                </a:lnTo>
                <a:lnTo>
                  <a:pt x="2544726" y="431202"/>
                </a:lnTo>
                <a:lnTo>
                  <a:pt x="2393294" y="431202"/>
                </a:lnTo>
                <a:lnTo>
                  <a:pt x="2394670" y="418813"/>
                </a:lnTo>
                <a:lnTo>
                  <a:pt x="2547480" y="418813"/>
                </a:lnTo>
                <a:lnTo>
                  <a:pt x="2547480" y="378889"/>
                </a:lnTo>
                <a:close/>
                <a:moveTo>
                  <a:pt x="1932112" y="368564"/>
                </a:moveTo>
                <a:lnTo>
                  <a:pt x="1991309" y="368564"/>
                </a:lnTo>
                <a:lnTo>
                  <a:pt x="1991309" y="380266"/>
                </a:lnTo>
                <a:lnTo>
                  <a:pt x="1932112" y="380266"/>
                </a:lnTo>
                <a:close/>
                <a:moveTo>
                  <a:pt x="1305732" y="338966"/>
                </a:moveTo>
                <a:lnTo>
                  <a:pt x="1316745" y="338966"/>
                </a:lnTo>
                <a:lnTo>
                  <a:pt x="1316745" y="381643"/>
                </a:lnTo>
                <a:lnTo>
                  <a:pt x="1305732" y="381643"/>
                </a:lnTo>
                <a:close/>
                <a:moveTo>
                  <a:pt x="1223821" y="338966"/>
                </a:moveTo>
                <a:lnTo>
                  <a:pt x="1236211" y="338966"/>
                </a:lnTo>
                <a:lnTo>
                  <a:pt x="1229327" y="427073"/>
                </a:lnTo>
                <a:lnTo>
                  <a:pt x="1259614" y="427073"/>
                </a:lnTo>
                <a:lnTo>
                  <a:pt x="1266497" y="338966"/>
                </a:lnTo>
                <a:lnTo>
                  <a:pt x="1274069" y="338966"/>
                </a:lnTo>
                <a:lnTo>
                  <a:pt x="1274069" y="421566"/>
                </a:lnTo>
                <a:lnTo>
                  <a:pt x="1316745" y="421566"/>
                </a:lnTo>
                <a:lnTo>
                  <a:pt x="1316745" y="435332"/>
                </a:lnTo>
                <a:lnTo>
                  <a:pt x="1223821" y="435332"/>
                </a:lnTo>
                <a:close/>
                <a:moveTo>
                  <a:pt x="2424957" y="333460"/>
                </a:moveTo>
                <a:lnTo>
                  <a:pt x="2437347" y="367876"/>
                </a:lnTo>
                <a:lnTo>
                  <a:pt x="2489660" y="367876"/>
                </a:lnTo>
                <a:lnTo>
                  <a:pt x="2475893" y="333460"/>
                </a:lnTo>
                <a:close/>
                <a:moveTo>
                  <a:pt x="2295551" y="333460"/>
                </a:moveTo>
                <a:lnTo>
                  <a:pt x="2307941" y="367876"/>
                </a:lnTo>
                <a:lnTo>
                  <a:pt x="2360254" y="367876"/>
                </a:lnTo>
                <a:lnTo>
                  <a:pt x="2346487" y="333460"/>
                </a:lnTo>
                <a:close/>
                <a:moveTo>
                  <a:pt x="1885306" y="327265"/>
                </a:moveTo>
                <a:lnTo>
                  <a:pt x="1885306" y="530666"/>
                </a:lnTo>
                <a:lnTo>
                  <a:pt x="1932112" y="530666"/>
                </a:lnTo>
                <a:lnTo>
                  <a:pt x="1932112" y="474567"/>
                </a:lnTo>
                <a:lnTo>
                  <a:pt x="1991309" y="474567"/>
                </a:lnTo>
                <a:lnTo>
                  <a:pt x="1991309" y="486957"/>
                </a:lnTo>
                <a:lnTo>
                  <a:pt x="1963087" y="486957"/>
                </a:lnTo>
                <a:lnTo>
                  <a:pt x="1963087" y="530666"/>
                </a:lnTo>
                <a:lnTo>
                  <a:pt x="2038115" y="530666"/>
                </a:lnTo>
                <a:lnTo>
                  <a:pt x="2038115" y="327265"/>
                </a:lnTo>
                <a:close/>
                <a:moveTo>
                  <a:pt x="819083" y="327265"/>
                </a:moveTo>
                <a:lnTo>
                  <a:pt x="819083" y="372694"/>
                </a:lnTo>
                <a:lnTo>
                  <a:pt x="837668" y="372694"/>
                </a:lnTo>
                <a:lnTo>
                  <a:pt x="837668" y="462866"/>
                </a:lnTo>
                <a:lnTo>
                  <a:pt x="819771" y="478009"/>
                </a:lnTo>
                <a:lnTo>
                  <a:pt x="819771" y="538926"/>
                </a:lnTo>
                <a:lnTo>
                  <a:pt x="867266" y="499347"/>
                </a:lnTo>
                <a:lnTo>
                  <a:pt x="903747" y="529290"/>
                </a:lnTo>
                <a:lnTo>
                  <a:pt x="1139156" y="529290"/>
                </a:lnTo>
                <a:lnTo>
                  <a:pt x="1139156" y="484892"/>
                </a:lnTo>
                <a:lnTo>
                  <a:pt x="925774" y="484892"/>
                </a:lnTo>
                <a:lnTo>
                  <a:pt x="888604" y="453917"/>
                </a:lnTo>
                <a:lnTo>
                  <a:pt x="888604" y="327265"/>
                </a:lnTo>
                <a:close/>
                <a:moveTo>
                  <a:pt x="1521868" y="289406"/>
                </a:moveTo>
                <a:lnTo>
                  <a:pt x="1515673" y="394033"/>
                </a:lnTo>
                <a:lnTo>
                  <a:pt x="1554908" y="394033"/>
                </a:lnTo>
                <a:lnTo>
                  <a:pt x="1561102" y="289406"/>
                </a:lnTo>
                <a:close/>
                <a:moveTo>
                  <a:pt x="1262367" y="277017"/>
                </a:moveTo>
                <a:lnTo>
                  <a:pt x="1277510" y="277017"/>
                </a:lnTo>
                <a:lnTo>
                  <a:pt x="1277510" y="297666"/>
                </a:lnTo>
                <a:lnTo>
                  <a:pt x="1262367" y="297666"/>
                </a:lnTo>
                <a:close/>
                <a:moveTo>
                  <a:pt x="2843462" y="243977"/>
                </a:moveTo>
                <a:lnTo>
                  <a:pt x="2864800" y="310056"/>
                </a:lnTo>
                <a:lnTo>
                  <a:pt x="2917113" y="310056"/>
                </a:lnTo>
                <a:lnTo>
                  <a:pt x="2895774" y="243977"/>
                </a:lnTo>
                <a:close/>
                <a:moveTo>
                  <a:pt x="1369747" y="235717"/>
                </a:moveTo>
                <a:lnTo>
                  <a:pt x="1369747" y="277017"/>
                </a:lnTo>
                <a:lnTo>
                  <a:pt x="1443398" y="277017"/>
                </a:lnTo>
                <a:lnTo>
                  <a:pt x="1443398" y="342408"/>
                </a:lnTo>
                <a:lnTo>
                  <a:pt x="1372500" y="342408"/>
                </a:lnTo>
                <a:lnTo>
                  <a:pt x="1372500" y="530666"/>
                </a:lnTo>
                <a:lnTo>
                  <a:pt x="1493646" y="530666"/>
                </a:lnTo>
                <a:lnTo>
                  <a:pt x="1499153" y="463554"/>
                </a:lnTo>
                <a:lnTo>
                  <a:pt x="1457165" y="463554"/>
                </a:lnTo>
                <a:lnTo>
                  <a:pt x="1453723" y="490399"/>
                </a:lnTo>
                <a:lnTo>
                  <a:pt x="1419306" y="490399"/>
                </a:lnTo>
                <a:lnTo>
                  <a:pt x="1419306" y="383708"/>
                </a:lnTo>
                <a:lnTo>
                  <a:pt x="1491581" y="383708"/>
                </a:lnTo>
                <a:lnTo>
                  <a:pt x="1491581" y="235717"/>
                </a:lnTo>
                <a:close/>
                <a:moveTo>
                  <a:pt x="1180456" y="235717"/>
                </a:moveTo>
                <a:lnTo>
                  <a:pt x="1180456" y="277017"/>
                </a:lnTo>
                <a:lnTo>
                  <a:pt x="1219002" y="277017"/>
                </a:lnTo>
                <a:lnTo>
                  <a:pt x="1219002" y="297666"/>
                </a:lnTo>
                <a:lnTo>
                  <a:pt x="1180456" y="297666"/>
                </a:lnTo>
                <a:lnTo>
                  <a:pt x="1180456" y="530666"/>
                </a:lnTo>
                <a:lnTo>
                  <a:pt x="1360110" y="530666"/>
                </a:lnTo>
                <a:lnTo>
                  <a:pt x="1360110" y="297666"/>
                </a:lnTo>
                <a:lnTo>
                  <a:pt x="1320875" y="297666"/>
                </a:lnTo>
                <a:lnTo>
                  <a:pt x="1320875" y="277017"/>
                </a:lnTo>
                <a:lnTo>
                  <a:pt x="1359422" y="277017"/>
                </a:lnTo>
                <a:lnTo>
                  <a:pt x="1359422" y="235717"/>
                </a:lnTo>
                <a:close/>
                <a:moveTo>
                  <a:pt x="2243238" y="234340"/>
                </a:moveTo>
                <a:lnTo>
                  <a:pt x="2243238" y="274263"/>
                </a:lnTo>
                <a:lnTo>
                  <a:pt x="2367137" y="274263"/>
                </a:lnTo>
                <a:lnTo>
                  <a:pt x="2367137" y="285277"/>
                </a:lnTo>
                <a:lnTo>
                  <a:pt x="2239108" y="285277"/>
                </a:lnTo>
                <a:lnTo>
                  <a:pt x="2239108" y="367188"/>
                </a:lnTo>
                <a:lnTo>
                  <a:pt x="2290044" y="367188"/>
                </a:lnTo>
                <a:lnTo>
                  <a:pt x="2290044" y="324511"/>
                </a:lnTo>
                <a:lnTo>
                  <a:pt x="2367137" y="324511"/>
                </a:lnTo>
                <a:lnTo>
                  <a:pt x="2367137" y="367876"/>
                </a:lnTo>
                <a:lnTo>
                  <a:pt x="2418074" y="367876"/>
                </a:lnTo>
                <a:lnTo>
                  <a:pt x="2418074" y="324511"/>
                </a:lnTo>
                <a:lnTo>
                  <a:pt x="2497920" y="324511"/>
                </a:lnTo>
                <a:lnTo>
                  <a:pt x="2497920" y="367188"/>
                </a:lnTo>
                <a:lnTo>
                  <a:pt x="2547480" y="367188"/>
                </a:lnTo>
                <a:lnTo>
                  <a:pt x="2547480" y="285277"/>
                </a:lnTo>
                <a:lnTo>
                  <a:pt x="2418074" y="285277"/>
                </a:lnTo>
                <a:lnTo>
                  <a:pt x="2418074" y="274263"/>
                </a:lnTo>
                <a:lnTo>
                  <a:pt x="2546103" y="274263"/>
                </a:lnTo>
                <a:lnTo>
                  <a:pt x="2546103" y="234340"/>
                </a:lnTo>
                <a:close/>
                <a:moveTo>
                  <a:pt x="1138468" y="230898"/>
                </a:moveTo>
                <a:lnTo>
                  <a:pt x="913384" y="241223"/>
                </a:lnTo>
                <a:lnTo>
                  <a:pt x="913384" y="287342"/>
                </a:lnTo>
                <a:lnTo>
                  <a:pt x="1000113" y="283212"/>
                </a:lnTo>
                <a:lnTo>
                  <a:pt x="1000113" y="296290"/>
                </a:lnTo>
                <a:lnTo>
                  <a:pt x="902371" y="296290"/>
                </a:lnTo>
                <a:lnTo>
                  <a:pt x="902371" y="343096"/>
                </a:lnTo>
                <a:lnTo>
                  <a:pt x="1000113" y="343096"/>
                </a:lnTo>
                <a:lnTo>
                  <a:pt x="1000113" y="354110"/>
                </a:lnTo>
                <a:lnTo>
                  <a:pt x="914761" y="354110"/>
                </a:lnTo>
                <a:lnTo>
                  <a:pt x="914761" y="469749"/>
                </a:lnTo>
                <a:lnTo>
                  <a:pt x="1135026" y="469749"/>
                </a:lnTo>
                <a:lnTo>
                  <a:pt x="1135026" y="354110"/>
                </a:lnTo>
                <a:lnTo>
                  <a:pt x="1051050" y="354110"/>
                </a:lnTo>
                <a:lnTo>
                  <a:pt x="1051050" y="343096"/>
                </a:lnTo>
                <a:lnTo>
                  <a:pt x="1148104" y="343096"/>
                </a:lnTo>
                <a:lnTo>
                  <a:pt x="1148104" y="296290"/>
                </a:lnTo>
                <a:lnTo>
                  <a:pt x="1051050" y="296290"/>
                </a:lnTo>
                <a:lnTo>
                  <a:pt x="1051050" y="280458"/>
                </a:lnTo>
                <a:lnTo>
                  <a:pt x="1138468" y="276328"/>
                </a:lnTo>
                <a:close/>
                <a:moveTo>
                  <a:pt x="2719562" y="230210"/>
                </a:moveTo>
                <a:lnTo>
                  <a:pt x="2719562" y="264627"/>
                </a:lnTo>
                <a:lnTo>
                  <a:pt x="2592909" y="264627"/>
                </a:lnTo>
                <a:lnTo>
                  <a:pt x="2592909" y="311433"/>
                </a:lnTo>
                <a:lnTo>
                  <a:pt x="2719562" y="311433"/>
                </a:lnTo>
                <a:lnTo>
                  <a:pt x="2719562" y="349291"/>
                </a:lnTo>
                <a:lnTo>
                  <a:pt x="2674820" y="391279"/>
                </a:lnTo>
                <a:lnTo>
                  <a:pt x="2646599" y="325200"/>
                </a:lnTo>
                <a:lnTo>
                  <a:pt x="2590156" y="325200"/>
                </a:lnTo>
                <a:lnTo>
                  <a:pt x="2628702" y="416059"/>
                </a:lnTo>
                <a:lnTo>
                  <a:pt x="2647976" y="416059"/>
                </a:lnTo>
                <a:lnTo>
                  <a:pt x="2591532" y="468372"/>
                </a:lnTo>
                <a:lnTo>
                  <a:pt x="2591532" y="534796"/>
                </a:lnTo>
                <a:lnTo>
                  <a:pt x="2719562" y="418813"/>
                </a:lnTo>
                <a:lnTo>
                  <a:pt x="2719562" y="484892"/>
                </a:lnTo>
                <a:lnTo>
                  <a:pt x="2677574" y="484892"/>
                </a:lnTo>
                <a:lnTo>
                  <a:pt x="2677574" y="530666"/>
                </a:lnTo>
                <a:lnTo>
                  <a:pt x="2770498" y="530666"/>
                </a:lnTo>
                <a:lnTo>
                  <a:pt x="2770498" y="430514"/>
                </a:lnTo>
                <a:lnTo>
                  <a:pt x="2898528" y="535485"/>
                </a:lnTo>
                <a:lnTo>
                  <a:pt x="2898528" y="472502"/>
                </a:lnTo>
                <a:lnTo>
                  <a:pt x="2848280" y="429138"/>
                </a:lnTo>
                <a:lnTo>
                  <a:pt x="2901281" y="325200"/>
                </a:lnTo>
                <a:lnTo>
                  <a:pt x="2844838" y="325200"/>
                </a:lnTo>
                <a:lnTo>
                  <a:pt x="2806292" y="396098"/>
                </a:lnTo>
                <a:lnTo>
                  <a:pt x="2770498" y="367188"/>
                </a:lnTo>
                <a:lnTo>
                  <a:pt x="2770498" y="311433"/>
                </a:lnTo>
                <a:lnTo>
                  <a:pt x="2842085" y="311433"/>
                </a:lnTo>
                <a:lnTo>
                  <a:pt x="2842085" y="264627"/>
                </a:lnTo>
                <a:lnTo>
                  <a:pt x="2770498" y="264627"/>
                </a:lnTo>
                <a:lnTo>
                  <a:pt x="2770498" y="230210"/>
                </a:lnTo>
                <a:close/>
                <a:moveTo>
                  <a:pt x="2055324" y="230210"/>
                </a:moveTo>
                <a:lnTo>
                  <a:pt x="2055324" y="373383"/>
                </a:lnTo>
                <a:lnTo>
                  <a:pt x="2185418" y="373383"/>
                </a:lnTo>
                <a:lnTo>
                  <a:pt x="2196431" y="311433"/>
                </a:lnTo>
                <a:lnTo>
                  <a:pt x="2151001" y="311433"/>
                </a:lnTo>
                <a:lnTo>
                  <a:pt x="2147560" y="330018"/>
                </a:lnTo>
                <a:lnTo>
                  <a:pt x="2102130" y="330018"/>
                </a:lnTo>
                <a:lnTo>
                  <a:pt x="2102130" y="320381"/>
                </a:lnTo>
                <a:lnTo>
                  <a:pt x="2185418" y="279770"/>
                </a:lnTo>
                <a:lnTo>
                  <a:pt x="2185418" y="230898"/>
                </a:lnTo>
                <a:lnTo>
                  <a:pt x="2102130" y="270133"/>
                </a:lnTo>
                <a:lnTo>
                  <a:pt x="2102130" y="230210"/>
                </a:lnTo>
                <a:close/>
                <a:moveTo>
                  <a:pt x="1918346" y="230210"/>
                </a:moveTo>
                <a:lnTo>
                  <a:pt x="1877046" y="316940"/>
                </a:lnTo>
                <a:lnTo>
                  <a:pt x="2048440" y="316940"/>
                </a:lnTo>
                <a:lnTo>
                  <a:pt x="2025725" y="248795"/>
                </a:lnTo>
                <a:lnTo>
                  <a:pt x="1976854" y="248795"/>
                </a:lnTo>
                <a:lnTo>
                  <a:pt x="1985114" y="274952"/>
                </a:lnTo>
                <a:lnTo>
                  <a:pt x="1949321" y="274952"/>
                </a:lnTo>
                <a:lnTo>
                  <a:pt x="1968594" y="230210"/>
                </a:lnTo>
                <a:close/>
                <a:moveTo>
                  <a:pt x="1727678" y="230210"/>
                </a:moveTo>
                <a:lnTo>
                  <a:pt x="1727678" y="253613"/>
                </a:lnTo>
                <a:lnTo>
                  <a:pt x="1699457" y="253613"/>
                </a:lnTo>
                <a:lnTo>
                  <a:pt x="1701522" y="235028"/>
                </a:lnTo>
                <a:lnTo>
                  <a:pt x="1652650" y="235028"/>
                </a:lnTo>
                <a:lnTo>
                  <a:pt x="1637507" y="349980"/>
                </a:lnTo>
                <a:lnTo>
                  <a:pt x="1684314" y="349980"/>
                </a:lnTo>
                <a:lnTo>
                  <a:pt x="1692574" y="300420"/>
                </a:lnTo>
                <a:lnTo>
                  <a:pt x="1727678" y="300420"/>
                </a:lnTo>
                <a:lnTo>
                  <a:pt x="1727678" y="367876"/>
                </a:lnTo>
                <a:lnTo>
                  <a:pt x="1651274" y="367876"/>
                </a:lnTo>
                <a:lnTo>
                  <a:pt x="1651274" y="414683"/>
                </a:lnTo>
                <a:lnTo>
                  <a:pt x="1727678" y="414683"/>
                </a:lnTo>
                <a:lnTo>
                  <a:pt x="1727678" y="483516"/>
                </a:lnTo>
                <a:lnTo>
                  <a:pt x="1643014" y="483516"/>
                </a:lnTo>
                <a:lnTo>
                  <a:pt x="1643014" y="529290"/>
                </a:lnTo>
                <a:lnTo>
                  <a:pt x="1851578" y="529290"/>
                </a:lnTo>
                <a:lnTo>
                  <a:pt x="1851578" y="483516"/>
                </a:lnTo>
                <a:lnTo>
                  <a:pt x="1775862" y="483516"/>
                </a:lnTo>
                <a:lnTo>
                  <a:pt x="1775862" y="414683"/>
                </a:lnTo>
                <a:lnTo>
                  <a:pt x="1841941" y="414683"/>
                </a:lnTo>
                <a:lnTo>
                  <a:pt x="1841941" y="367876"/>
                </a:lnTo>
                <a:lnTo>
                  <a:pt x="1775862" y="367876"/>
                </a:lnTo>
                <a:lnTo>
                  <a:pt x="1775862" y="300420"/>
                </a:lnTo>
                <a:lnTo>
                  <a:pt x="1844694" y="300420"/>
                </a:lnTo>
                <a:lnTo>
                  <a:pt x="1844694" y="253613"/>
                </a:lnTo>
                <a:lnTo>
                  <a:pt x="1775862" y="253613"/>
                </a:lnTo>
                <a:lnTo>
                  <a:pt x="1775862" y="230210"/>
                </a:lnTo>
                <a:close/>
                <a:moveTo>
                  <a:pt x="1562479" y="230210"/>
                </a:moveTo>
                <a:lnTo>
                  <a:pt x="1562479" y="530666"/>
                </a:lnTo>
                <a:lnTo>
                  <a:pt x="1610662" y="530666"/>
                </a:lnTo>
                <a:lnTo>
                  <a:pt x="1610662" y="339655"/>
                </a:lnTo>
                <a:lnTo>
                  <a:pt x="1633377" y="360993"/>
                </a:lnTo>
                <a:lnTo>
                  <a:pt x="1633377" y="297666"/>
                </a:lnTo>
                <a:lnTo>
                  <a:pt x="1610662" y="276328"/>
                </a:lnTo>
                <a:lnTo>
                  <a:pt x="1610662" y="230210"/>
                </a:lnTo>
                <a:close/>
                <a:moveTo>
                  <a:pt x="826654" y="230210"/>
                </a:moveTo>
                <a:lnTo>
                  <a:pt x="826654" y="284588"/>
                </a:lnTo>
                <a:lnTo>
                  <a:pt x="892734" y="314875"/>
                </a:lnTo>
                <a:lnTo>
                  <a:pt x="892734" y="259808"/>
                </a:lnTo>
                <a:close/>
                <a:moveTo>
                  <a:pt x="661455" y="228833"/>
                </a:moveTo>
                <a:lnTo>
                  <a:pt x="666962" y="245353"/>
                </a:lnTo>
                <a:lnTo>
                  <a:pt x="598129" y="245353"/>
                </a:lnTo>
                <a:lnTo>
                  <a:pt x="598129" y="292160"/>
                </a:lnTo>
                <a:lnTo>
                  <a:pt x="632545" y="292160"/>
                </a:lnTo>
                <a:lnTo>
                  <a:pt x="588492" y="398163"/>
                </a:lnTo>
                <a:lnTo>
                  <a:pt x="633922" y="398163"/>
                </a:lnTo>
                <a:lnTo>
                  <a:pt x="581609" y="530666"/>
                </a:lnTo>
                <a:lnTo>
                  <a:pt x="633234" y="530666"/>
                </a:lnTo>
                <a:lnTo>
                  <a:pt x="684170" y="398163"/>
                </a:lnTo>
                <a:lnTo>
                  <a:pt x="702755" y="398163"/>
                </a:lnTo>
                <a:lnTo>
                  <a:pt x="702755" y="530666"/>
                </a:lnTo>
                <a:lnTo>
                  <a:pt x="786731" y="530666"/>
                </a:lnTo>
                <a:lnTo>
                  <a:pt x="801186" y="460801"/>
                </a:lnTo>
                <a:lnTo>
                  <a:pt x="761263" y="460801"/>
                </a:lnTo>
                <a:lnTo>
                  <a:pt x="755068" y="487646"/>
                </a:lnTo>
                <a:lnTo>
                  <a:pt x="750250" y="487646"/>
                </a:lnTo>
                <a:lnTo>
                  <a:pt x="750250" y="398163"/>
                </a:lnTo>
                <a:lnTo>
                  <a:pt x="794991" y="398163"/>
                </a:lnTo>
                <a:lnTo>
                  <a:pt x="767458" y="312810"/>
                </a:lnTo>
                <a:lnTo>
                  <a:pt x="718586" y="312810"/>
                </a:lnTo>
                <a:lnTo>
                  <a:pt x="732353" y="352733"/>
                </a:lnTo>
                <a:lnTo>
                  <a:pt x="656637" y="352733"/>
                </a:lnTo>
                <a:lnTo>
                  <a:pt x="682105" y="292160"/>
                </a:lnTo>
                <a:lnTo>
                  <a:pt x="783289" y="292160"/>
                </a:lnTo>
                <a:lnTo>
                  <a:pt x="783289" y="245353"/>
                </a:lnTo>
                <a:lnTo>
                  <a:pt x="721340" y="245353"/>
                </a:lnTo>
                <a:lnTo>
                  <a:pt x="715833" y="228833"/>
                </a:lnTo>
                <a:close/>
                <a:moveTo>
                  <a:pt x="506581" y="228833"/>
                </a:moveTo>
                <a:lnTo>
                  <a:pt x="459774" y="354110"/>
                </a:lnTo>
                <a:lnTo>
                  <a:pt x="505892" y="354110"/>
                </a:lnTo>
                <a:lnTo>
                  <a:pt x="463904" y="429826"/>
                </a:lnTo>
                <a:lnTo>
                  <a:pt x="582985" y="429826"/>
                </a:lnTo>
                <a:lnTo>
                  <a:pt x="582985" y="384396"/>
                </a:lnTo>
                <a:lnTo>
                  <a:pt x="543062" y="384396"/>
                </a:lnTo>
                <a:lnTo>
                  <a:pt x="596064" y="283900"/>
                </a:lnTo>
                <a:lnTo>
                  <a:pt x="545816" y="283900"/>
                </a:lnTo>
                <a:lnTo>
                  <a:pt x="532049" y="310056"/>
                </a:lnTo>
                <a:lnTo>
                  <a:pt x="523101" y="310056"/>
                </a:lnTo>
                <a:lnTo>
                  <a:pt x="554764" y="228833"/>
                </a:lnTo>
                <a:close/>
                <a:moveTo>
                  <a:pt x="427423" y="227457"/>
                </a:moveTo>
                <a:lnTo>
                  <a:pt x="130064" y="238470"/>
                </a:lnTo>
                <a:lnTo>
                  <a:pt x="130064" y="285277"/>
                </a:lnTo>
                <a:lnTo>
                  <a:pt x="179624" y="282523"/>
                </a:lnTo>
                <a:lnTo>
                  <a:pt x="156221" y="310056"/>
                </a:lnTo>
                <a:lnTo>
                  <a:pt x="131441" y="310056"/>
                </a:lnTo>
                <a:lnTo>
                  <a:pt x="131441" y="356863"/>
                </a:lnTo>
                <a:lnTo>
                  <a:pt x="244327" y="356863"/>
                </a:lnTo>
                <a:lnTo>
                  <a:pt x="127311" y="406423"/>
                </a:lnTo>
                <a:lnTo>
                  <a:pt x="127311" y="442216"/>
                </a:lnTo>
                <a:lnTo>
                  <a:pt x="263600" y="442216"/>
                </a:lnTo>
                <a:lnTo>
                  <a:pt x="263600" y="484892"/>
                </a:lnTo>
                <a:lnTo>
                  <a:pt x="218171" y="484892"/>
                </a:lnTo>
                <a:lnTo>
                  <a:pt x="218171" y="530666"/>
                </a:lnTo>
                <a:lnTo>
                  <a:pt x="314537" y="530666"/>
                </a:lnTo>
                <a:lnTo>
                  <a:pt x="314537" y="442216"/>
                </a:lnTo>
                <a:lnTo>
                  <a:pt x="443943" y="442216"/>
                </a:lnTo>
                <a:lnTo>
                  <a:pt x="414345" y="369253"/>
                </a:lnTo>
                <a:lnTo>
                  <a:pt x="357213" y="369253"/>
                </a:lnTo>
                <a:lnTo>
                  <a:pt x="368226" y="396786"/>
                </a:lnTo>
                <a:lnTo>
                  <a:pt x="271172" y="396786"/>
                </a:lnTo>
                <a:lnTo>
                  <a:pt x="430176" y="331395"/>
                </a:lnTo>
                <a:lnTo>
                  <a:pt x="430176" y="278393"/>
                </a:lnTo>
                <a:lnTo>
                  <a:pt x="354460" y="310056"/>
                </a:lnTo>
                <a:lnTo>
                  <a:pt x="220235" y="310056"/>
                </a:lnTo>
                <a:lnTo>
                  <a:pt x="244327" y="281835"/>
                </a:lnTo>
                <a:lnTo>
                  <a:pt x="427423" y="272198"/>
                </a:lnTo>
                <a:close/>
                <a:moveTo>
                  <a:pt x="0" y="0"/>
                </a:moveTo>
                <a:lnTo>
                  <a:pt x="3012215" y="0"/>
                </a:lnTo>
                <a:lnTo>
                  <a:pt x="3012215" y="732934"/>
                </a:lnTo>
                <a:lnTo>
                  <a:pt x="0" y="7329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2800" dirty="0">
              <a:latin typeface="锐字锐线怒放黑简1.0" panose="02010604000000000000" pitchFamily="2" charset="-122"/>
              <a:ea typeface="锐字锐线怒放黑简1.0" panose="02010604000000000000" pitchFamily="2" charset="-122"/>
            </a:endParaRPr>
          </a:p>
        </p:txBody>
      </p:sp>
      <p:sp>
        <p:nvSpPr>
          <p:cNvPr id="29" name="1"/>
          <p:cNvSpPr txBox="1">
            <a:spLocks noChangeArrowheads="1"/>
          </p:cNvSpPr>
          <p:nvPr/>
        </p:nvSpPr>
        <p:spPr bwMode="auto">
          <a:xfrm>
            <a:off x="4667595" y="4451558"/>
            <a:ext cx="2915980" cy="131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171450" marR="0" lvl="0" indent="-171450" defTabSz="121602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系统的每秒请求数保证至少为千级，并发量支持同时超过千人使用网站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marR="0" lvl="0" indent="-171450" defTabSz="121602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若某用户与某网页元素的交互为纯前端交互，可在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0.2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秒内得到响应结果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marR="0" lvl="0" indent="-171450" defTabSz="121602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对于请求后端的查询，保证不会出现影响用户体验的大延迟等问题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1"/>
          <p:cNvSpPr txBox="1">
            <a:spLocks noChangeArrowheads="1"/>
          </p:cNvSpPr>
          <p:nvPr/>
        </p:nvSpPr>
        <p:spPr bwMode="auto">
          <a:xfrm>
            <a:off x="8353302" y="4531267"/>
            <a:ext cx="2915980" cy="1153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171450" marR="0" lvl="0" indent="-171450" defTabSz="1216025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系统的布局保证正确，在各类基本规格的电脑上不会出现前端渲染问题，不出现重叠或遮掩的情况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marR="0" lvl="0" indent="-171450" defTabSz="1216025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系统适配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Edge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浏览器，谷歌浏览器等常用浏览器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COMMONDATA" val="eyJoZGlkIjoiMWZhNTEyZjUyYTA5NmQxMTllZjA3MDlmOWRiMWY4NT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1243</Words>
  <Application>WPS 演示</Application>
  <PresentationFormat>宽屏</PresentationFormat>
  <Paragraphs>126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</vt:lpstr>
      <vt:lpstr>inpin heiti</vt:lpstr>
      <vt:lpstr>等线</vt:lpstr>
      <vt:lpstr>锐字锐线怒放黑简1.0</vt:lpstr>
      <vt:lpstr>Arial Unicode MS</vt:lpstr>
      <vt:lpstr>等线 Light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BMI</dc:creator>
  <cp:lastModifiedBy>皓月当空</cp:lastModifiedBy>
  <cp:revision>109</cp:revision>
  <dcterms:created xsi:type="dcterms:W3CDTF">2020-07-02T11:00:00Z</dcterms:created>
  <dcterms:modified xsi:type="dcterms:W3CDTF">2022-09-22T14:41:39Z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8789F84E66CA422C9444CF47833F9064</vt:lpwstr>
  </property>
  <property fmtid="{D5CDD505-2E9C-101B-9397-08002B2CF9AE}" pid="3" name="KSOProductBuildVer">
    <vt:lpwstr>2052-11.1.0.12358</vt:lpwstr>
  </property>
</Properties>
</file>